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5" r:id="rId1"/>
    <p:sldMasterId id="2147483744" r:id="rId2"/>
  </p:sldMasterIdLst>
  <p:notesMasterIdLst>
    <p:notesMasterId r:id="rId20"/>
  </p:notesMasterIdLst>
  <p:sldIdLst>
    <p:sldId id="295" r:id="rId3"/>
    <p:sldId id="380" r:id="rId4"/>
    <p:sldId id="381" r:id="rId5"/>
    <p:sldId id="257" r:id="rId6"/>
    <p:sldId id="382" r:id="rId7"/>
    <p:sldId id="383" r:id="rId8"/>
    <p:sldId id="384" r:id="rId9"/>
    <p:sldId id="387" r:id="rId10"/>
    <p:sldId id="373" r:id="rId11"/>
    <p:sldId id="385" r:id="rId12"/>
    <p:sldId id="386" r:id="rId13"/>
    <p:sldId id="391" r:id="rId14"/>
    <p:sldId id="393" r:id="rId15"/>
    <p:sldId id="394" r:id="rId16"/>
    <p:sldId id="392" r:id="rId17"/>
    <p:sldId id="390" r:id="rId18"/>
    <p:sldId id="379" r:id="rId19"/>
  </p:sldIdLst>
  <p:sldSz cx="9144000" cy="5143500" type="screen16x9"/>
  <p:notesSz cx="6858000" cy="9144000"/>
  <p:embeddedFontLst>
    <p:embeddedFont>
      <p:font typeface="Aller Display" panose="020B0503040302020203" pitchFamily="34" charset="0"/>
      <p:regular r:id="rId21"/>
    </p:embeddedFont>
    <p:embeddedFont>
      <p:font typeface="Myriad Pro" panose="020B0503030403020204" charset="0"/>
      <p:regular r:id="rId22"/>
      <p:bold r:id="rId23"/>
      <p:italic r:id="rId24"/>
      <p:boldItalic r:id="rId25"/>
    </p:embeddedFont>
    <p:embeddedFont>
      <p:font typeface="Open Sans" panose="020B0606030504020204" pitchFamily="34" charset="0"/>
      <p:regular r:id="rId26"/>
      <p:bold r:id="rId27"/>
      <p:italic r:id="rId28"/>
      <p:boldItalic r:id="rId29"/>
    </p:embeddedFont>
    <p:embeddedFont>
      <p:font typeface="Roboto Condensed Light" panose="02000000000000000000" pitchFamily="2" charset="0"/>
      <p:regular r:id="rId30"/>
      <p:bold r:id="rId31"/>
      <p:italic r:id="rId32"/>
      <p:boldItalic r:id="rId33"/>
    </p:embeddedFont>
    <p:embeddedFont>
      <p:font typeface="Staatliches" pitchFamily="2" charset="0"/>
      <p:regular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240">
          <p15:clr>
            <a:srgbClr val="9AA0A6"/>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CD11A91-4253-4A5F-A79A-7AEF414CD0BC}">
  <a:tblStyle styleId="{ACD11A91-4253-4A5F-A79A-7AEF414CD0B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5758FB7-9AC5-4552-8A53-C91805E547FA}" styleName="Stijl, thema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7292A2E-F333-43FB-9621-5CBBE7FDCDCB}" styleName="Stijl, licht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284E427A-3D55-4303-BF80-6455036E1DE7}" styleName="Stijl, thema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68983" autoAdjust="0"/>
  </p:normalViewPr>
  <p:slideViewPr>
    <p:cSldViewPr snapToGrid="0">
      <p:cViewPr varScale="1">
        <p:scale>
          <a:sx n="98" d="100"/>
          <a:sy n="98" d="100"/>
        </p:scale>
        <p:origin x="1896" y="108"/>
      </p:cViewPr>
      <p:guideLst>
        <p:guide orient="horz" pos="324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6.fntdata"/><Relationship Id="rId21" Type="http://schemas.openxmlformats.org/officeDocument/2006/relationships/font" Target="fonts/font1.fntdata"/><Relationship Id="rId34" Type="http://schemas.openxmlformats.org/officeDocument/2006/relationships/font" Target="fonts/font14.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kentclarkcenter.org/surveys/land-value-tax/?utm_source=chatgpt.com"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6"/>
        <p:cNvGrpSpPr/>
        <p:nvPr/>
      </p:nvGrpSpPr>
      <p:grpSpPr>
        <a:xfrm>
          <a:off x="0" y="0"/>
          <a:ext cx="0" cy="0"/>
          <a:chOff x="0" y="0"/>
          <a:chExt cx="0" cy="0"/>
        </a:xfrm>
      </p:grpSpPr>
      <p:sp>
        <p:nvSpPr>
          <p:cNvPr id="1807" name="Google Shape;1807;g633c9ab0c4_0_17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8" name="Google Shape;1808;g633c9ab0c4_0_17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2400" indent="0">
              <a:buNone/>
            </a:pPr>
            <a:r>
              <a:rPr lang="nl-NL" sz="1100" i="1" dirty="0">
                <a:latin typeface="+mn-lt"/>
              </a:rPr>
              <a:t>Doel: introductie van het onderwerp</a:t>
            </a:r>
          </a:p>
          <a:p>
            <a:pPr marL="15240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nl-NL" sz="1100" dirty="0">
              <a:latin typeface="+mn-lt"/>
            </a:endParaRPr>
          </a:p>
          <a:p>
            <a:pPr marL="15240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sz="1100" dirty="0">
                <a:latin typeface="+mn-lt"/>
              </a:rPr>
              <a:t>Nu de Hypotheekrenteaftrek weer op de politieke agenda staat, kan het goed zijn om hier met leerlingen nader op in te gaan.</a:t>
            </a:r>
          </a:p>
          <a:p>
            <a:pPr marL="15240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nl-NL" sz="1100" dirty="0">
              <a:latin typeface="+mn-lt"/>
            </a:endParaRPr>
          </a:p>
          <a:p>
            <a:pPr marL="15240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sz="1100" dirty="0">
                <a:latin typeface="+mn-lt"/>
              </a:rPr>
              <a:t>Veel plezier met de lesbrief</a:t>
            </a:r>
          </a:p>
          <a:p>
            <a:pPr marL="15240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sz="1100" dirty="0">
                <a:latin typeface="+mn-lt"/>
              </a:rPr>
              <a:t>Maarten Nijman</a:t>
            </a:r>
          </a:p>
        </p:txBody>
      </p:sp>
    </p:spTree>
    <p:extLst>
      <p:ext uri="{BB962C8B-B14F-4D97-AF65-F5344CB8AC3E}">
        <p14:creationId xmlns:p14="http://schemas.microsoft.com/office/powerpoint/2010/main" val="3169006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indent="0">
              <a:buNone/>
            </a:pPr>
            <a:r>
              <a:rPr lang="nl-NL" dirty="0"/>
              <a:t>Bij de volgende slides staat hier enige toelichting, soms een werkvorm en soms extra bronnen.</a:t>
            </a:r>
          </a:p>
        </p:txBody>
      </p:sp>
    </p:spTree>
    <p:extLst>
      <p:ext uri="{BB962C8B-B14F-4D97-AF65-F5344CB8AC3E}">
        <p14:creationId xmlns:p14="http://schemas.microsoft.com/office/powerpoint/2010/main" val="217353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indent="0">
              <a:buNone/>
            </a:pPr>
            <a:r>
              <a:rPr lang="nl-NL" i="1" dirty="0"/>
              <a:t>Introductie</a:t>
            </a:r>
          </a:p>
          <a:p>
            <a:pPr marL="158750" indent="0">
              <a:buNone/>
            </a:pPr>
            <a:endParaRPr lang="nl-NL" dirty="0"/>
          </a:p>
          <a:p>
            <a:pPr marL="158750" indent="0">
              <a:buNone/>
            </a:pPr>
            <a:r>
              <a:rPr lang="nl-NL" dirty="0"/>
              <a:t>Waarom is dit onderwerp belangrijk</a:t>
            </a:r>
          </a:p>
          <a:p>
            <a:pPr marL="158750" indent="0">
              <a:buNone/>
            </a:pPr>
            <a:endParaRPr lang="nl-NL" dirty="0"/>
          </a:p>
          <a:p>
            <a:pPr marL="158750" indent="0">
              <a:buNone/>
            </a:pPr>
            <a:r>
              <a:rPr lang="nl-NL" dirty="0"/>
              <a:t>De hypotheekrenteaftrek is een onderwerp dat regelmatig in de verkiezingscampagnes voorbijkomt. </a:t>
            </a:r>
          </a:p>
          <a:p>
            <a:r>
              <a:rPr lang="nl-NL" b="1" dirty="0"/>
              <a:t>Relevantie voor kiezers</a:t>
            </a:r>
            <a:r>
              <a:rPr lang="nl-NL" dirty="0"/>
              <a:t>: Veel mensen met een eigen huis zijn direct betrokken bij de regeling; wijzigingen raken hen financieel. </a:t>
            </a:r>
            <a:r>
              <a:rPr lang="nl-NL" dirty="0">
                <a:sym typeface="Wingdings" panose="05000000000000000000" pitchFamily="2" charset="2"/>
              </a:rPr>
              <a:t>– er  zijn heel veel huiseigenaren in Nederland.</a:t>
            </a:r>
            <a:endParaRPr lang="nl-NL" dirty="0"/>
          </a:p>
          <a:p>
            <a:r>
              <a:rPr lang="nl-NL" b="1" dirty="0"/>
              <a:t>Politieke symboliek</a:t>
            </a:r>
            <a:r>
              <a:rPr lang="nl-NL" dirty="0"/>
              <a:t>: Het “H-woord” staat symbool voor fiscale keuzes, sociale rechtvaardigheid, woningbeleid — partijen gebruiken het om zich ideologisch te profileren. </a:t>
            </a:r>
          </a:p>
          <a:p>
            <a:r>
              <a:rPr lang="nl-NL" b="1" dirty="0"/>
              <a:t>Hoge impact</a:t>
            </a:r>
            <a:r>
              <a:rPr lang="nl-NL" dirty="0"/>
              <a:t>: Een wijziging kan grote opbrengsten genereren voor de staat of juist grote lasten veroorzaken voor huiseigenaren — dus het leidt tot stevige debatten, maar hoe moet je daar naar kijken?</a:t>
            </a:r>
          </a:p>
          <a:p>
            <a:r>
              <a:rPr lang="nl-NL" b="1" dirty="0"/>
              <a:t>Keuzes in alternatieven nodig</a:t>
            </a:r>
            <a:r>
              <a:rPr lang="nl-NL" dirty="0"/>
              <a:t>: Wie de aftrek wil versoberen of beëindigen, zal alternatieven moeten bieden (bijv. lagere belasting, subsidie op huurderhuur, stimulering van huurmarkt). Dat maakt het een complex verkiezingsthema.</a:t>
            </a:r>
          </a:p>
          <a:p>
            <a:r>
              <a:rPr lang="nl-NL" b="1" dirty="0"/>
              <a:t>Druk van externe instanties</a:t>
            </a:r>
            <a:r>
              <a:rPr lang="nl-NL" dirty="0"/>
              <a:t>: Organisaties zoals de Nederlandsche Bank, CPB, het IMF en verschillende economen roepen sinds de jaren 80 van de vorige eeuw op tot hervorming vanwege risico’s op schulden en marktverstoring.</a:t>
            </a:r>
          </a:p>
          <a:p>
            <a:pPr marL="158750" indent="0">
              <a:buNone/>
            </a:pPr>
            <a:endParaRPr lang="nl-NL" dirty="0"/>
          </a:p>
        </p:txBody>
      </p:sp>
    </p:spTree>
    <p:extLst>
      <p:ext uri="{BB962C8B-B14F-4D97-AF65-F5344CB8AC3E}">
        <p14:creationId xmlns:p14="http://schemas.microsoft.com/office/powerpoint/2010/main" val="2069544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100" i="1" dirty="0">
                <a:effectLst/>
                <a:latin typeface="+mn-lt"/>
                <a:ea typeface="Calibri" panose="020F0502020204030204" pitchFamily="34" charset="0"/>
              </a:rPr>
              <a:t>Doel: Interesse wekken en uitleggen wat we in deze les gaan doen</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nl-NL" sz="1100" b="0" i="1" dirty="0">
              <a:solidFill>
                <a:schemeClr val="dk1"/>
              </a:solidFill>
              <a:effectLst/>
              <a:latin typeface="+mn-lt"/>
              <a:ea typeface="Calibri" panose="020F0502020204030204" pitchFamily="34" charset="0"/>
              <a:cs typeface="Calibri" panose="020F0502020204030204" pitchFamily="34" charset="0"/>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100" b="0" i="1" dirty="0">
                <a:solidFill>
                  <a:schemeClr val="dk1"/>
                </a:solidFill>
                <a:effectLst/>
                <a:latin typeface="+mn-lt"/>
                <a:ea typeface="Calibri" panose="020F0502020204030204" pitchFamily="34" charset="0"/>
                <a:cs typeface="Calibri" panose="020F0502020204030204" pitchFamily="34" charset="0"/>
                <a:sym typeface="Calibri"/>
              </a:rPr>
              <a:t>Beoordeel of het begrip “hypotheek” nog moet worden </a:t>
            </a:r>
            <a:r>
              <a:rPr lang="nl-NL" sz="1100" b="0" i="1">
                <a:solidFill>
                  <a:schemeClr val="dk1"/>
                </a:solidFill>
                <a:effectLst/>
                <a:latin typeface="+mn-lt"/>
                <a:ea typeface="Calibri" panose="020F0502020204030204" pitchFamily="34" charset="0"/>
                <a:cs typeface="Calibri" panose="020F0502020204030204" pitchFamily="34" charset="0"/>
                <a:sym typeface="Calibri"/>
              </a:rPr>
              <a:t>uitgelegd.</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nl-NL" sz="1100" b="0" i="1" dirty="0">
              <a:solidFill>
                <a:schemeClr val="dk1"/>
              </a:solidFill>
              <a:effectLst/>
              <a:latin typeface="+mn-lt"/>
              <a:ea typeface="Calibri"/>
              <a:cs typeface="Calibri" panose="020F0502020204030204" pitchFamily="34" charset="0"/>
              <a:sym typeface="Calibri"/>
            </a:endParaRPr>
          </a:p>
          <a:p>
            <a:pPr marL="158750" indent="0">
              <a:buNone/>
            </a:pPr>
            <a:r>
              <a:rPr lang="nl-NL" dirty="0"/>
              <a:t>De </a:t>
            </a:r>
            <a:r>
              <a:rPr lang="nl-NL" b="1" dirty="0"/>
              <a:t>hypotheekrenteaftrek (HRA)</a:t>
            </a:r>
            <a:r>
              <a:rPr lang="nl-NL" dirty="0"/>
              <a:t> is een belangrijke </a:t>
            </a:r>
            <a:r>
              <a:rPr lang="nl-NL" b="1" dirty="0"/>
              <a:t>fiscale regeling</a:t>
            </a:r>
            <a:r>
              <a:rPr lang="nl-NL" dirty="0"/>
              <a:t> binnen het Nederlandse woningbeleid. Sinds 1893 kunnen huiseigenaren de rente die ze betalen over hun hypotheeklening aftrekken van hun </a:t>
            </a:r>
            <a:r>
              <a:rPr lang="nl-NL" b="1" dirty="0"/>
              <a:t>belastbaar inkomen</a:t>
            </a:r>
            <a:r>
              <a:rPr lang="nl-NL" dirty="0"/>
              <a:t> in box 1. Dit betekent dat hun </a:t>
            </a:r>
            <a:r>
              <a:rPr lang="nl-NL" b="1" dirty="0"/>
              <a:t>inkomstenbelasting</a:t>
            </a:r>
            <a:r>
              <a:rPr lang="nl-NL" dirty="0"/>
              <a:t> lager uitvalt. Het doel was oorspronkelijk om </a:t>
            </a:r>
            <a:r>
              <a:rPr lang="nl-NL" b="1" dirty="0"/>
              <a:t>eigenwoningbezit te stimuleren</a:t>
            </a:r>
            <a:r>
              <a:rPr lang="nl-NL" dirty="0"/>
              <a:t> en </a:t>
            </a:r>
            <a:r>
              <a:rPr lang="nl-NL" b="1" dirty="0"/>
              <a:t>de koopwoningmarkt toegankelijker</a:t>
            </a:r>
            <a:r>
              <a:rPr lang="nl-NL" dirty="0"/>
              <a:t> te maken. In de praktijk profiteren vooral mensen met hogere inkomens, omdat zij meer rente betalen én in hogere belastingschijven vallen. Daarom is de regeling al jaren onderwerp van </a:t>
            </a:r>
            <a:r>
              <a:rPr lang="nl-NL" b="1" dirty="0"/>
              <a:t>economisch en politiek debat</a:t>
            </a:r>
            <a:r>
              <a:rPr lang="nl-NL" dirty="0"/>
              <a:t>.</a:t>
            </a:r>
          </a:p>
          <a:p>
            <a:pPr marL="158750" indent="0">
              <a:buNone/>
            </a:pPr>
            <a:endParaRPr lang="nl-NL" dirty="0"/>
          </a:p>
          <a:p>
            <a:pPr marL="158750" indent="0">
              <a:buNone/>
            </a:pPr>
            <a:r>
              <a:rPr lang="nl-NL" dirty="0"/>
              <a:t>De afgelopen jaren is de </a:t>
            </a:r>
            <a:r>
              <a:rPr lang="nl-NL" b="1" dirty="0"/>
              <a:t>aftrek stapsgewijs beperkt</a:t>
            </a:r>
            <a:r>
              <a:rPr lang="nl-NL" dirty="0"/>
              <a:t>: het maximale aftrektarief is sinds 2023 gelijk aan het tarief van de tweede belastingschijf (in 2025: 37,48%).</a:t>
            </a:r>
          </a:p>
          <a:p>
            <a:pPr marL="158750" indent="0">
              <a:buNone/>
            </a:pPr>
            <a:r>
              <a:rPr lang="nl-NL" b="1" dirty="0"/>
              <a:t>Belangrijke punten voor de docent om toe te lichten:</a:t>
            </a:r>
            <a:endParaRPr lang="nl-NL" dirty="0"/>
          </a:p>
          <a:p>
            <a:r>
              <a:rPr lang="nl-NL" dirty="0"/>
              <a:t>De regeling verlaagt effectief de netto woonlasten van huiseigenaren.</a:t>
            </a:r>
          </a:p>
          <a:p>
            <a:r>
              <a:rPr lang="nl-NL" dirty="0"/>
              <a:t>Huurders hebben geen vergelijkbaar voordeel → verschil tussen koop en huur.</a:t>
            </a:r>
          </a:p>
          <a:p>
            <a:r>
              <a:rPr lang="nl-NL" dirty="0"/>
              <a:t>De discussie gaat tegenwoordig vooral over rechtvaardigheid, betaalbaarheid en woningmarktverstoring.</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nl-NL" sz="1100" b="0" i="1" dirty="0">
              <a:solidFill>
                <a:schemeClr val="dk1"/>
              </a:solidFill>
              <a:effectLst/>
              <a:latin typeface="+mn-lt"/>
              <a:ea typeface="Calibri"/>
              <a:cs typeface="Calibri" panose="020F0502020204030204" pitchFamily="34" charset="0"/>
              <a:sym typeface="Calibri"/>
            </a:endParaRPr>
          </a:p>
        </p:txBody>
      </p:sp>
      <p:sp>
        <p:nvSpPr>
          <p:cNvPr id="131" name="Google Shape;13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nl-NL" sz="1400" b="0" i="0" u="none" strike="noStrike" cap="none">
                <a:solidFill>
                  <a:srgbClr val="000000"/>
                </a:solidFill>
                <a:latin typeface="Arial"/>
                <a:ea typeface="Arial"/>
                <a:cs typeface="Arial"/>
                <a:sym typeface="Arial"/>
              </a:rPr>
              <a:t>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indent="0">
              <a:buNone/>
            </a:pPr>
            <a:r>
              <a:rPr lang="nl-NL" b="1" dirty="0"/>
              <a:t>Ontstaansgeschiedenis: in 1893 ondernam de liberale minister van financiën Nicolaas Pierson grote economische hervormingen. </a:t>
            </a:r>
          </a:p>
          <a:p>
            <a:pPr marL="158750" indent="0">
              <a:buNone/>
            </a:pPr>
            <a:r>
              <a:rPr lang="nl-NL" b="1" dirty="0"/>
              <a:t>Mensen met een eigen woning moesten voortaan belasting betalen over dit bezit. Toen huiseigenaren hierop protesteerden voerde het kabinet de hypotheekrenteaftrek in.</a:t>
            </a:r>
            <a:endParaRPr lang="nl-NL" dirty="0"/>
          </a:p>
          <a:p>
            <a:pPr marL="158750" indent="0">
              <a:buNone/>
            </a:pPr>
            <a:endParaRPr lang="nl-NL" dirty="0"/>
          </a:p>
          <a:p>
            <a:pPr marL="158750" indent="0">
              <a:buNone/>
            </a:pPr>
            <a:r>
              <a:rPr lang="nl-NL" dirty="0"/>
              <a:t>In de serie ‘andere tijden’ wordt uitgebreid stilgestaan bij de ontwikkelingen rondom de HRA in de jaren 80, als je meer tijd hebt kun je dit ook met de klas bekijken (30 minuten): </a:t>
            </a:r>
            <a:r>
              <a:rPr lang="nl-NL" b="1" dirty="0"/>
              <a:t>https://anderetijden.nl/aflevering/178/Het-H-woord </a:t>
            </a:r>
          </a:p>
          <a:p>
            <a:pPr marL="158750" indent="0">
              <a:buNone/>
            </a:pPr>
            <a:endParaRPr lang="nl-NL" dirty="0"/>
          </a:p>
          <a:p>
            <a:pPr marL="158750" indent="0">
              <a:buNone/>
            </a:pPr>
            <a:r>
              <a:rPr lang="nl-NL" dirty="0"/>
              <a:t>“Met 35% eigen woningbezit begin jaren ’70 zat Nederland aan de laagste kant van Europa”, zegt Martin van Rooijen. Hij is tijdens het kabinet Den Uyl (1973-1977) staatssecretaris van Financiën. De regering wil graag het eigen woningbezit bevorderen. “Ik heb Den Uyl er dan ook van overtuigd dat we niets moesten doen aan die aftrek”, glimt Van Rooijen. Wel verhoogt dit kabinet het huurwaardeforfait, zonder enige vorm van maatschappelijke onrust. Aan het einde van de jaren ’70 zijn de huizenprijzen torenhoog gestegen. Maar de markt stokt. En dat is precies het moment dat </a:t>
            </a:r>
            <a:r>
              <a:rPr lang="nl-NL" dirty="0" err="1"/>
              <a:t>Hofstra</a:t>
            </a:r>
            <a:r>
              <a:rPr lang="nl-NL" dirty="0"/>
              <a:t> zijn onderzoek oplevert. Er volgt een hevige discussie in de media en het regent bezorgde telefoontjes bij de Vereniging Eigen Huis. Inmiddels is het kabinet Van Agt-Wiegel aangetreden. Dat kabinet zit in haar maag met het rapport. Het denkbeeld dat de regering maatregelen overweegt om de aftrek van de rente te beperken, “zou nadelige consequenties kunnen hebben voor de nieuwbouw en voor eigen woningen”, stelt </a:t>
            </a:r>
            <a:r>
              <a:rPr lang="nl-NL" dirty="0" err="1"/>
              <a:t>vice-premier</a:t>
            </a:r>
            <a:r>
              <a:rPr lang="nl-NL" dirty="0"/>
              <a:t> Hans Wiegel in de ministerraad van 10 februari 1978. Het kabinet besluit alleen de maatregelen uit het rapport </a:t>
            </a:r>
            <a:r>
              <a:rPr lang="nl-NL" dirty="0" err="1"/>
              <a:t>Hofstra</a:t>
            </a:r>
            <a:r>
              <a:rPr lang="nl-NL" dirty="0"/>
              <a:t> die haar aanstaat over te nemen.</a:t>
            </a:r>
          </a:p>
          <a:p>
            <a:pPr marL="158750" indent="0">
              <a:buNone/>
            </a:pPr>
            <a:endParaRPr lang="nl-NL" dirty="0"/>
          </a:p>
          <a:p>
            <a:pPr marL="158750" indent="0">
              <a:buNone/>
            </a:pPr>
            <a:r>
              <a:rPr lang="nl-NL" dirty="0"/>
              <a:t>Het beeld dat ook de hypotheekrenteaftrek was ingevoerd om het eigenwoningbezit te stimuleren werd echter pas gemeengoed vanaf de jaren 1990. </a:t>
            </a:r>
          </a:p>
        </p:txBody>
      </p:sp>
    </p:spTree>
    <p:extLst>
      <p:ext uri="{BB962C8B-B14F-4D97-AF65-F5344CB8AC3E}">
        <p14:creationId xmlns:p14="http://schemas.microsoft.com/office/powerpoint/2010/main" val="733075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ACC74000-9F08-094D-80F6-77F532687BF3}"/>
            </a:ext>
          </a:extLst>
        </p:cNvPr>
        <p:cNvGrpSpPr/>
        <p:nvPr/>
      </p:nvGrpSpPr>
      <p:grpSpPr>
        <a:xfrm>
          <a:off x="0" y="0"/>
          <a:ext cx="0" cy="0"/>
          <a:chOff x="0" y="0"/>
          <a:chExt cx="0" cy="0"/>
        </a:xfrm>
      </p:grpSpPr>
      <p:sp>
        <p:nvSpPr>
          <p:cNvPr id="129" name="Google Shape;129;p2:notes">
            <a:extLst>
              <a:ext uri="{FF2B5EF4-FFF2-40B4-BE49-F238E27FC236}">
                <a16:creationId xmlns:a16="http://schemas.microsoft.com/office/drawing/2014/main" id="{97ED9A36-BE16-8BA5-B89E-AE3A3FCB829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Google Shape;130;p2:notes">
            <a:extLst>
              <a:ext uri="{FF2B5EF4-FFF2-40B4-BE49-F238E27FC236}">
                <a16:creationId xmlns:a16="http://schemas.microsoft.com/office/drawing/2014/main" id="{6F202EA5-FCB0-C508-EDBB-B3334765ABA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100" i="1" dirty="0">
                <a:effectLst/>
                <a:latin typeface="+mn-lt"/>
                <a:ea typeface="Calibri" panose="020F0502020204030204" pitchFamily="34" charset="0"/>
              </a:rPr>
              <a:t>Wat zijn nu de voorwaarde van de HRA</a:t>
            </a:r>
          </a:p>
          <a:p>
            <a:pPr marL="158750" indent="0">
              <a:buNone/>
            </a:pPr>
            <a:endParaRPr lang="nl-NL" sz="1100" b="0" i="1" dirty="0">
              <a:solidFill>
                <a:schemeClr val="dk1"/>
              </a:solidFill>
              <a:effectLst/>
              <a:latin typeface="+mn-lt"/>
              <a:ea typeface="Calibri"/>
              <a:cs typeface="Calibri" panose="020F0502020204030204" pitchFamily="34" charset="0"/>
              <a:sym typeface="Calibri"/>
            </a:endParaRPr>
          </a:p>
          <a:p>
            <a:pPr marL="158750" indent="0">
              <a:buNone/>
            </a:pPr>
            <a:r>
              <a:rPr lang="nl-NL" dirty="0"/>
              <a:t>De regels rond de hypotheekrenteaftrek zijn de afgelopen jaren flink </a:t>
            </a:r>
            <a:r>
              <a:rPr lang="nl-NL" b="1" dirty="0"/>
              <a:t>aangescherpt</a:t>
            </a:r>
            <a:r>
              <a:rPr lang="nl-NL" dirty="0"/>
              <a:t>. Waar de regeling vroeger veel ruimer was (ook voor tweede woningen of aflossingsvrije hypotheken), geldt ze nu alleen nog voor de </a:t>
            </a:r>
            <a:r>
              <a:rPr lang="nl-NL" b="1" dirty="0"/>
              <a:t>eigen woning</a:t>
            </a:r>
            <a:r>
              <a:rPr lang="nl-NL" dirty="0"/>
              <a:t> die je </a:t>
            </a:r>
            <a:r>
              <a:rPr lang="nl-NL" b="1" dirty="0"/>
              <a:t>zelf bewoont</a:t>
            </a:r>
            <a:r>
              <a:rPr lang="nl-NL" dirty="0"/>
              <a:t>.</a:t>
            </a:r>
          </a:p>
          <a:p>
            <a:pPr marL="158750" indent="0">
              <a:buNone/>
            </a:pPr>
            <a:r>
              <a:rPr lang="nl-NL" b="1" dirty="0"/>
              <a:t>Belangrijke voorwaarden (2025):</a:t>
            </a:r>
            <a:endParaRPr lang="nl-NL" dirty="0"/>
          </a:p>
          <a:p>
            <a:r>
              <a:rPr lang="nl-NL" dirty="0"/>
              <a:t>De lening moet bedoeld zijn voor </a:t>
            </a:r>
            <a:r>
              <a:rPr lang="nl-NL" b="1" dirty="0"/>
              <a:t>aankoop, verbouwing of onderhoud</a:t>
            </a:r>
            <a:r>
              <a:rPr lang="nl-NL" dirty="0"/>
              <a:t> van de eigen woning.</a:t>
            </a:r>
          </a:p>
          <a:p>
            <a:r>
              <a:rPr lang="nl-NL" dirty="0"/>
              <a:t>Alleen de rente over de </a:t>
            </a:r>
            <a:r>
              <a:rPr lang="nl-NL" b="1" dirty="0"/>
              <a:t>“eigenwoningschuld”</a:t>
            </a:r>
            <a:r>
              <a:rPr lang="nl-NL" dirty="0"/>
              <a:t> is aftrekbaar.</a:t>
            </a:r>
          </a:p>
          <a:p>
            <a:r>
              <a:rPr lang="nl-NL" dirty="0"/>
              <a:t>De lening moet in </a:t>
            </a:r>
            <a:r>
              <a:rPr lang="nl-NL" b="1" dirty="0"/>
              <a:t>maximaal 30 jaar</a:t>
            </a:r>
            <a:r>
              <a:rPr lang="nl-NL" dirty="0"/>
              <a:t> volledig worden </a:t>
            </a:r>
            <a:r>
              <a:rPr lang="nl-NL" b="1" dirty="0"/>
              <a:t>afgelost</a:t>
            </a:r>
            <a:r>
              <a:rPr lang="nl-NL" dirty="0"/>
              <a:t> (lineair of annuïtair).</a:t>
            </a:r>
          </a:p>
          <a:p>
            <a:r>
              <a:rPr lang="nl-NL" dirty="0"/>
              <a:t>Het </a:t>
            </a:r>
            <a:r>
              <a:rPr lang="nl-NL" b="1" dirty="0"/>
              <a:t>maximale aftrektarief</a:t>
            </a:r>
            <a:r>
              <a:rPr lang="nl-NL" dirty="0"/>
              <a:t> is sinds 2023 gelijk aan het tarief van de tweede belastingschijf: </a:t>
            </a:r>
            <a:r>
              <a:rPr lang="nl-NL" b="1" dirty="0"/>
              <a:t>37,48% in 2025</a:t>
            </a:r>
            <a:r>
              <a:rPr lang="nl-NL" dirty="0"/>
              <a:t>. Dat percentage kan jaarlijks veranderen door fiscale aanpassingen.</a:t>
            </a:r>
          </a:p>
          <a:p>
            <a:pPr marL="158750" indent="0">
              <a:buNone/>
            </a:pPr>
            <a:endParaRPr lang="nl-NL" b="1" dirty="0"/>
          </a:p>
        </p:txBody>
      </p:sp>
      <p:sp>
        <p:nvSpPr>
          <p:cNvPr id="131" name="Google Shape;131;p2:notes">
            <a:extLst>
              <a:ext uri="{FF2B5EF4-FFF2-40B4-BE49-F238E27FC236}">
                <a16:creationId xmlns:a16="http://schemas.microsoft.com/office/drawing/2014/main" id="{FFB6574E-17DA-D39D-4186-9D19BB7BE28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nl-NL" sz="1400" b="0" i="0" u="none" strike="noStrike" cap="none">
                <a:solidFill>
                  <a:srgbClr val="000000"/>
                </a:solidFill>
                <a:latin typeface="Arial"/>
                <a:ea typeface="Arial"/>
                <a:cs typeface="Arial"/>
                <a:sym typeface="Arial"/>
              </a:rPr>
              <a:t>6</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126660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indent="0">
              <a:buNone/>
            </a:pPr>
            <a:endParaRPr lang="nl-NL" dirty="0"/>
          </a:p>
          <a:p>
            <a:pPr marL="158750" indent="0">
              <a:buNone/>
            </a:pPr>
            <a:r>
              <a:rPr lang="nl-NL" b="1" dirty="0"/>
              <a:t>Aftrekbeperking (inkomensgrens)</a:t>
            </a:r>
          </a:p>
          <a:p>
            <a:pPr marL="158750" indent="0">
              <a:buNone/>
            </a:pPr>
            <a:r>
              <a:rPr lang="nl-NL" dirty="0"/>
              <a:t>Sinds 2021 bestaat er een </a:t>
            </a:r>
            <a:r>
              <a:rPr lang="nl-NL" i="1" dirty="0"/>
              <a:t>aftrekbeperking</a:t>
            </a:r>
            <a:r>
              <a:rPr lang="nl-NL" dirty="0"/>
              <a:t> die ervoor zorgt dat de </a:t>
            </a:r>
            <a:r>
              <a:rPr lang="nl-NL" dirty="0" err="1"/>
              <a:t>hypotheekrente‑aftrek</a:t>
            </a:r>
            <a:r>
              <a:rPr lang="nl-NL" dirty="0"/>
              <a:t> niet meer mag bedragen dan een bepaald deel van je belastbaar inkomen. De regel is:</a:t>
            </a:r>
          </a:p>
          <a:p>
            <a:pPr marL="158750" indent="0">
              <a:buNone/>
            </a:pPr>
            <a:endParaRPr lang="nl-NL" b="1" dirty="0"/>
          </a:p>
          <a:p>
            <a:pPr marL="158750" indent="0">
              <a:buNone/>
            </a:pPr>
            <a:r>
              <a:rPr lang="nl-NL" b="1" dirty="0"/>
              <a:t>Aftrekbare rente ≤ 43 % van je belastbaar inkomen (exclusief de aftrek zelf).</a:t>
            </a:r>
            <a:endParaRPr lang="nl-NL" dirty="0"/>
          </a:p>
          <a:p>
            <a:pPr marL="158750" indent="0">
              <a:buNone/>
            </a:pPr>
            <a:r>
              <a:rPr lang="nl-NL" dirty="0"/>
              <a:t>Concreet betekent dit:</a:t>
            </a:r>
          </a:p>
          <a:p>
            <a:pPr marL="158750" indent="0">
              <a:buNone/>
            </a:pPr>
            <a:r>
              <a:rPr lang="nl-NL" dirty="0"/>
              <a:t>Bepaal eerst je </a:t>
            </a:r>
            <a:r>
              <a:rPr lang="nl-NL" b="1" dirty="0"/>
              <a:t>belastbaar inkomen vóór</a:t>
            </a:r>
            <a:r>
              <a:rPr lang="nl-NL" dirty="0"/>
              <a:t> de hypotheekrenteaftrek (loon, winst, etc.).</a:t>
            </a:r>
          </a:p>
          <a:p>
            <a:pPr marL="158750" indent="0">
              <a:buNone/>
            </a:pPr>
            <a:r>
              <a:rPr lang="nl-NL" dirty="0"/>
              <a:t>Bereken 43 % daarvan. Dat is het </a:t>
            </a:r>
            <a:r>
              <a:rPr lang="nl-NL" b="1" dirty="0"/>
              <a:t>maximum</a:t>
            </a:r>
            <a:r>
              <a:rPr lang="nl-NL" dirty="0"/>
              <a:t> aan rente dat je nog kunt aftrekken.</a:t>
            </a:r>
          </a:p>
          <a:p>
            <a:pPr marL="158750" indent="0">
              <a:buNone/>
            </a:pPr>
            <a:r>
              <a:rPr lang="nl-NL" dirty="0"/>
              <a:t>Als de werkelijke rente hoger is dan dat bedrag, kun je alleen tot die 43 % aftrekken; het restant blijft </a:t>
            </a:r>
            <a:r>
              <a:rPr lang="nl-NL" dirty="0" err="1"/>
              <a:t>onaftrekbaar</a:t>
            </a:r>
            <a:r>
              <a:rPr lang="nl-NL" dirty="0"/>
              <a:t>.</a:t>
            </a:r>
          </a:p>
          <a:p>
            <a:pPr marL="158750" indent="0">
              <a:buNone/>
            </a:pPr>
            <a:r>
              <a:rPr lang="nl-NL" i="1" dirty="0"/>
              <a:t>Voorbeeld</a:t>
            </a:r>
            <a:endParaRPr lang="nl-NL" dirty="0"/>
          </a:p>
          <a:p>
            <a:pPr marL="158750" indent="0">
              <a:buNone/>
            </a:pPr>
            <a:r>
              <a:rPr lang="nl-NL" dirty="0"/>
              <a:t>Belastbaar inkomen (zonder aftrek): € 80.000</a:t>
            </a:r>
          </a:p>
          <a:p>
            <a:pPr marL="158750" indent="0">
              <a:buNone/>
            </a:pPr>
            <a:r>
              <a:rPr lang="nl-NL" dirty="0"/>
              <a:t>43 % van € 80.000 = € 34.400</a:t>
            </a:r>
          </a:p>
          <a:p>
            <a:pPr marL="158750" indent="0">
              <a:buNone/>
            </a:pPr>
            <a:r>
              <a:rPr lang="nl-NL" dirty="0"/>
              <a:t>Betaalde hypotheekrente: € 35.000</a:t>
            </a:r>
          </a:p>
          <a:p>
            <a:pPr marL="158750" indent="0">
              <a:buNone/>
            </a:pPr>
            <a:r>
              <a:rPr lang="nl-NL" b="1" dirty="0"/>
              <a:t>Aftrekbaar:</a:t>
            </a:r>
            <a:r>
              <a:rPr lang="nl-NL" dirty="0"/>
              <a:t> € 34.400 (het resterende € 600 is niet aftrekbaar).</a:t>
            </a:r>
          </a:p>
          <a:p>
            <a:pPr marL="158750" indent="0">
              <a:buNone/>
            </a:pPr>
            <a:r>
              <a:rPr lang="nl-NL" dirty="0"/>
              <a:t>Deze grens wordt jaarlijks aangepast aan inflatie, maar het principe blijft gelijk.</a:t>
            </a:r>
          </a:p>
          <a:p>
            <a:pPr marL="158750" indent="0">
              <a:buNone/>
            </a:pPr>
            <a:endParaRPr lang="nl-NL" dirty="0"/>
          </a:p>
        </p:txBody>
      </p:sp>
    </p:spTree>
    <p:extLst>
      <p:ext uri="{BB962C8B-B14F-4D97-AF65-F5344CB8AC3E}">
        <p14:creationId xmlns:p14="http://schemas.microsoft.com/office/powerpoint/2010/main" val="1475332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indent="0">
              <a:buNone/>
            </a:pPr>
            <a:r>
              <a:rPr lang="nl-NL" i="1" dirty="0"/>
              <a:t>Een praktijkvoorbeeld van de HRA voor een eenvoudige woning in de stad</a:t>
            </a:r>
          </a:p>
          <a:p>
            <a:pPr marL="158750" indent="0">
              <a:buNone/>
            </a:pPr>
            <a:endParaRPr lang="nl-NL" dirty="0"/>
          </a:p>
          <a:p>
            <a:pPr marL="158750" indent="0">
              <a:buNone/>
            </a:pPr>
            <a:r>
              <a:rPr lang="nl-NL" dirty="0"/>
              <a:t>Een eenvoudige vraag om leerlingen nog over na te laten denken:</a:t>
            </a:r>
          </a:p>
          <a:p>
            <a:pPr marL="158750" indent="0">
              <a:buNone/>
            </a:pPr>
            <a:r>
              <a:rPr lang="nl-NL" dirty="0"/>
              <a:t>Wat gebeurt er als het inkomen hoger is en de hypotheek groter?</a:t>
            </a:r>
          </a:p>
        </p:txBody>
      </p:sp>
    </p:spTree>
    <p:extLst>
      <p:ext uri="{BB962C8B-B14F-4D97-AF65-F5344CB8AC3E}">
        <p14:creationId xmlns:p14="http://schemas.microsoft.com/office/powerpoint/2010/main" val="2699205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sz="1100" b="0" i="1" dirty="0">
                <a:solidFill>
                  <a:schemeClr val="dk1"/>
                </a:solidFill>
                <a:effectLst/>
                <a:latin typeface="+mn-lt"/>
                <a:ea typeface="Calibri" panose="020F0502020204030204" pitchFamily="34" charset="0"/>
                <a:cs typeface="Calibri" panose="020F0502020204030204" pitchFamily="34" charset="0"/>
                <a:sym typeface="Calibri"/>
              </a:rPr>
              <a:t>In Nederland is er een grote vraag naar woningen. Draagt een HRA bij aan dat meer mensen een woning kunnen kopen of maakt dit het juist lastiger?</a:t>
            </a:r>
          </a:p>
          <a:p>
            <a:pPr marL="158750" indent="0">
              <a:buNone/>
            </a:pPr>
            <a:endParaRPr lang="nl-NL" b="1" dirty="0"/>
          </a:p>
          <a:p>
            <a:pPr marL="158750" indent="0">
              <a:buNone/>
            </a:pPr>
            <a:r>
              <a:rPr lang="nl-NL" sz="1100" dirty="0"/>
              <a:t>“Gegeven het feit dat de prijselasticiteit van het aanbod van nieuwe koopwoningen nihil is, kan niet anders worden geconcludeerd dan dat de hypotheekrenteaftrek geen extra huizen oplevert, alleen hogere huizenprijzen.”</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sz="1100" dirty="0"/>
              <a:t> </a:t>
            </a:r>
            <a:r>
              <a:rPr lang="nl-NL" sz="1100" dirty="0" err="1"/>
              <a:t>Swank</a:t>
            </a:r>
            <a:r>
              <a:rPr lang="nl-NL" sz="1100" dirty="0"/>
              <a:t>, J. en N. van der Windt (2025)</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sz="1100" dirty="0"/>
              <a:t>https://esb.nu/stop-per-direct-met-hypotheekrenteaftrek-bij-nieuwe-leningen/</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nl-NL" sz="1100" dirty="0"/>
          </a:p>
          <a:p>
            <a:pPr marL="158750" indent="0">
              <a:buNone/>
            </a:pPr>
            <a:endParaRPr lang="nl-NL" sz="1100" dirty="0">
              <a:latin typeface="+mn-lt"/>
            </a:endParaRPr>
          </a:p>
        </p:txBody>
      </p:sp>
    </p:spTree>
    <p:extLst>
      <p:ext uri="{BB962C8B-B14F-4D97-AF65-F5344CB8AC3E}">
        <p14:creationId xmlns:p14="http://schemas.microsoft.com/office/powerpoint/2010/main" val="1866625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F405B-D18B-0EC3-C8F9-B2C09577A2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402F82-41B8-AE0E-3B88-C2C68A3DB1D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81BDAAF-06C5-F04A-0D6E-FAAB9E83903A}"/>
              </a:ext>
            </a:extLst>
          </p:cNvPr>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sz="1100" b="0" i="1" dirty="0">
                <a:solidFill>
                  <a:schemeClr val="dk1"/>
                </a:solidFill>
                <a:effectLst/>
                <a:latin typeface="+mn-lt"/>
                <a:ea typeface="Calibri" panose="020F0502020204030204" pitchFamily="34" charset="0"/>
                <a:cs typeface="Calibri" panose="020F0502020204030204" pitchFamily="34" charset="0"/>
                <a:sym typeface="Calibri"/>
              </a:rPr>
              <a:t>In Nederland is er een grote vraag naar woningen. Draagt een HRA bij aan meer woningen of maakt dit het juist lastiger?</a:t>
            </a:r>
          </a:p>
          <a:p>
            <a:pPr marL="158750" indent="0">
              <a:buNone/>
            </a:pPr>
            <a:endParaRPr lang="nl-NL" b="1" dirty="0"/>
          </a:p>
          <a:p>
            <a:pPr marL="158750" indent="0">
              <a:buNone/>
            </a:pPr>
            <a:r>
              <a:rPr lang="nl-NL" sz="1100" dirty="0"/>
              <a:t>“Gegeven het feit dat de prijselasticiteit van het aanbod van nieuwe koopwoningen nihil is, kan niet anders worden geconcludeerd dan dat de hypotheekrenteaftrek geen extra huizen oplevert, alleen hogere huizenprijzen.”</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sz="1100" dirty="0"/>
              <a:t> </a:t>
            </a:r>
            <a:r>
              <a:rPr lang="nl-NL" sz="1100" dirty="0" err="1"/>
              <a:t>Swank</a:t>
            </a:r>
            <a:r>
              <a:rPr lang="nl-NL" sz="1100" dirty="0"/>
              <a:t>, J. en N. van der Windt (2025)</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sz="1100" dirty="0"/>
              <a:t>https://esb.nu/stop-per-direct-met-hypotheekrenteaftrek-bij-nieuwe-leningen/</a:t>
            </a:r>
          </a:p>
          <a:p>
            <a:pPr marL="158750" indent="0">
              <a:buNone/>
            </a:pPr>
            <a:endParaRPr lang="nl-NL" sz="1100" dirty="0"/>
          </a:p>
          <a:p>
            <a:pPr marL="158750" indent="0">
              <a:buNone/>
            </a:pPr>
            <a:r>
              <a:rPr lang="nl-NL" dirty="0"/>
              <a:t>Het CPB en andere economen waarschuwen dat fiscale stimulansen voor kopen sterk neigen naar prijsopdrijvend effect en schuldenvergroting, meer dan naar nieuwe toetreding. In landen waar zo’n aftrek geleidelijk is teruggedrongen zie je dat de toegang tot woningen niet per se verslechtert als andere maatregelen (zoals subsidies, nieuwbouw) versterkt worden.</a:t>
            </a:r>
          </a:p>
          <a:p>
            <a:pPr marL="158750" indent="0">
              <a:buNone/>
            </a:pPr>
            <a:endParaRPr lang="nl-NL" dirty="0"/>
          </a:p>
          <a:p>
            <a:pPr marL="158750" indent="0">
              <a:buNone/>
            </a:pPr>
            <a:r>
              <a:rPr lang="nl-NL" dirty="0"/>
              <a:t>Het is natuurlijk een politieke beslissing. Toch staan steeds meer economen kritisch of afwijzend ten opzichte van de Hypotheekrenteaftrek.</a:t>
            </a:r>
          </a:p>
          <a:p>
            <a:pPr marL="158750" indent="0">
              <a:buNone/>
            </a:pPr>
            <a:r>
              <a:rPr lang="nl-NL" dirty="0"/>
              <a:t>https://www.instituut-pe.nl/highlights/matthijs-korevaar-ewf</a:t>
            </a:r>
          </a:p>
          <a:p>
            <a:pPr marL="158750" indent="0">
              <a:buNone/>
            </a:pPr>
            <a:r>
              <a:rPr lang="nl-NL" dirty="0"/>
              <a:t>https://www.nu.nl/economie/6340694/dnb-wil-hogere-vermogensbelasting-en-afbouw-hypotheekrenteaftrek.html?utm_source=chatgpt.com&amp;referrer=https%3A%2F%2Fchatgpt.com%2F</a:t>
            </a:r>
          </a:p>
          <a:p>
            <a:pPr marL="158750" indent="0">
              <a:buNone/>
            </a:pPr>
            <a:r>
              <a:rPr lang="nl-NL" dirty="0"/>
              <a:t> </a:t>
            </a:r>
          </a:p>
          <a:p>
            <a:pPr marL="158750" indent="0">
              <a:buNone/>
            </a:pPr>
            <a:endParaRPr lang="nl-NL" sz="1100" dirty="0">
              <a:latin typeface="+mn-lt"/>
            </a:endParaRPr>
          </a:p>
        </p:txBody>
      </p:sp>
    </p:spTree>
    <p:extLst>
      <p:ext uri="{BB962C8B-B14F-4D97-AF65-F5344CB8AC3E}">
        <p14:creationId xmlns:p14="http://schemas.microsoft.com/office/powerpoint/2010/main" val="27053386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822F9-753D-BC20-4D20-7FF2A40B34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884F0E-E8D5-C00A-A18D-7EE171820BD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FD6B8CB-322C-586E-2780-BB3EF3C5D3F7}"/>
              </a:ext>
            </a:extLst>
          </p:cNvPr>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sz="1100" b="0" i="1" dirty="0">
                <a:solidFill>
                  <a:schemeClr val="dk1"/>
                </a:solidFill>
                <a:effectLst/>
                <a:latin typeface="+mn-lt"/>
                <a:ea typeface="Calibri" panose="020F0502020204030204" pitchFamily="34" charset="0"/>
                <a:cs typeface="Calibri" panose="020F0502020204030204" pitchFamily="34" charset="0"/>
                <a:sym typeface="Calibri"/>
              </a:rPr>
              <a:t>In Nederland is er een grote vraag naar woningen. Draagt een HRA bij aan meer woningen of maakt dit het juist lastiger?</a:t>
            </a:r>
          </a:p>
          <a:p>
            <a:pPr marL="158750" indent="0">
              <a:buNone/>
            </a:pPr>
            <a:endParaRPr lang="nl-NL" dirty="0"/>
          </a:p>
          <a:p>
            <a:pPr marL="158750" indent="0">
              <a:buNone/>
            </a:pPr>
            <a:r>
              <a:rPr lang="nl-NL" dirty="0"/>
              <a:t>Bespreek voorbeelden uit Europa. Deze geven aan dat HRA niet persé nodig is voor hoog eigen-woning bezit (los van de vraag of eigen-woning bezit het doel is waar je naar moet streven).</a:t>
            </a:r>
          </a:p>
          <a:p>
            <a:pPr marL="158750" indent="0">
              <a:buNone/>
            </a:pPr>
            <a:endParaRPr lang="nl-NL" b="1" i="0" dirty="0"/>
          </a:p>
          <a:p>
            <a:pPr marL="158750" indent="0">
              <a:buNone/>
            </a:pPr>
            <a:r>
              <a:rPr lang="nl-NL" b="1" i="0" dirty="0"/>
              <a:t>Om eventueel nader op in te gaan kun je Roemenië en Denemarken nader toelichten.</a:t>
            </a:r>
          </a:p>
          <a:p>
            <a:pPr marL="158750" indent="0">
              <a:buNone/>
            </a:pPr>
            <a:endParaRPr lang="nl-NL" b="1" i="0" dirty="0"/>
          </a:p>
          <a:p>
            <a:pPr marL="158750" indent="0">
              <a:buNone/>
            </a:pPr>
            <a:r>
              <a:rPr lang="nl-NL" b="1" i="0" dirty="0"/>
              <a:t>Roemenië</a:t>
            </a:r>
            <a:r>
              <a:rPr lang="nl-NL" i="1" dirty="0"/>
              <a:t> </a:t>
            </a:r>
          </a:p>
          <a:p>
            <a:r>
              <a:rPr lang="nl-NL" b="1" dirty="0"/>
              <a:t>Privatisering na 1989</a:t>
            </a:r>
            <a:r>
              <a:rPr lang="nl-NL" dirty="0"/>
              <a:t> – Bij de val van het communistische regime werden de meeste appartementen automatisch eigendom van de bewoners; er was geen hypotheek nodig.</a:t>
            </a:r>
          </a:p>
          <a:p>
            <a:r>
              <a:rPr lang="nl-NL" b="1" dirty="0"/>
              <a:t>Culturele druk</a:t>
            </a:r>
            <a:r>
              <a:rPr lang="nl-NL" dirty="0"/>
              <a:t> – Eigen woning wordt gezien als status‑ en zekerheidsindicator; de samenleving legt veel nadruk op bezit van een huis.</a:t>
            </a:r>
          </a:p>
          <a:p>
            <a:r>
              <a:rPr lang="nl-NL" b="1" dirty="0"/>
              <a:t>Kleine huurmarkt</a:t>
            </a:r>
            <a:r>
              <a:rPr lang="nl-NL" dirty="0"/>
              <a:t> – Weinig betaalbare huurwoningen dwingt huishoudens tot koop, zelfs zonder eigen vermogen. Dit is een vicieuze cirkel</a:t>
            </a:r>
          </a:p>
          <a:p>
            <a:r>
              <a:rPr lang="nl-NL" b="1" dirty="0"/>
              <a:t>Strenge hypotheekvoorwaarden</a:t>
            </a:r>
            <a:r>
              <a:rPr lang="nl-NL" dirty="0"/>
              <a:t> – Banken vragen vaak 30‑40 % eigen inbreng; hoge rentetarieven en onstabiel inkomen beperken de bereidheid tot lange‑termijn schulden.</a:t>
            </a:r>
          </a:p>
          <a:p>
            <a:r>
              <a:rPr lang="nl-NL" b="1" dirty="0"/>
              <a:t>Informele financiering</a:t>
            </a:r>
            <a:r>
              <a:rPr lang="nl-NL" dirty="0"/>
              <a:t> – Veel aankopen gebeuren met spaargeld, familie‑/vriendenleningen of cash‑deals in plaats van formele hypotheken.</a:t>
            </a:r>
          </a:p>
          <a:p>
            <a:pPr marL="158750" indent="0">
              <a:buNone/>
            </a:pPr>
            <a:r>
              <a:rPr lang="nl-NL" dirty="0"/>
              <a:t>Deze factoren verklaren waarom Roemenië een van de hoogste </a:t>
            </a:r>
            <a:r>
              <a:rPr lang="nl-NL" dirty="0" err="1"/>
              <a:t>thuisbezitpercentages</a:t>
            </a:r>
            <a:r>
              <a:rPr lang="nl-NL" dirty="0"/>
              <a:t> in Europa heeft, terwijl de hypotheekpenetratie relatief laag blijft.</a:t>
            </a:r>
          </a:p>
          <a:p>
            <a:pPr marL="158750" indent="0">
              <a:buNone/>
            </a:pPr>
            <a:endParaRPr lang="nl-NL" sz="1100" dirty="0"/>
          </a:p>
          <a:p>
            <a:pPr marL="158750" indent="0">
              <a:buNone/>
            </a:pPr>
            <a:r>
              <a:rPr lang="nl-NL" sz="1100" b="1" dirty="0"/>
              <a:t>Denemarken</a:t>
            </a:r>
          </a:p>
          <a:p>
            <a:pPr marL="158750" indent="0">
              <a:buNone/>
            </a:pPr>
            <a:endParaRPr lang="nl-NL" sz="1100" dirty="0"/>
          </a:p>
          <a:p>
            <a:r>
              <a:rPr lang="nl-NL" b="1" dirty="0"/>
              <a:t>Fiscaliteit:</a:t>
            </a:r>
            <a:r>
              <a:rPr lang="nl-NL" dirty="0"/>
              <a:t> Het grootste verschil met Nederland is de afwezigheid van hypotheekrenteaftrek in Denemarken, waardoor de koopbeslissing minder afhankelijk is van belastingvoordelen en meer gebaseerd op marktomstandigheden en culturele voorkeur.</a:t>
            </a:r>
          </a:p>
          <a:p>
            <a:r>
              <a:rPr lang="nl-NL" b="1" dirty="0"/>
              <a:t>Financieringsvoorwaarden:</a:t>
            </a:r>
            <a:r>
              <a:rPr lang="nl-NL" dirty="0"/>
              <a:t> De Deense markt biedt doorgaans flexibelere, langere en hogere‑LTV‑hypotheken tegen lagere rentes, terwijl de Nederlandse markt strikter is en sterk leunt op de fiscale aftrek om de lasten draaglijk te maken.</a:t>
            </a:r>
          </a:p>
          <a:p>
            <a:r>
              <a:rPr lang="nl-NL" b="1" dirty="0"/>
              <a:t>Eigendomscultuur:</a:t>
            </a:r>
            <a:r>
              <a:rPr lang="nl-NL" dirty="0"/>
              <a:t> Beide landen hebben een hoge eigenwoningbezitsgraad, maar in Denemarken wordt dit bereikt door een krappe huurmarkt en een stabiele, goedkope kredietomgeving; in Nederland is de hoge eigendomsratio deels een gevolg van de hypotheekrenteaftrek en aanvullende overheidsinstrumenten (NHG, starterslening).</a:t>
            </a:r>
          </a:p>
          <a:p>
            <a:pPr marL="158750" indent="0">
              <a:buNone/>
            </a:pPr>
            <a:endParaRPr lang="nl-NL" sz="1100" b="1" dirty="0"/>
          </a:p>
          <a:p>
            <a:pPr marL="158750" indent="0">
              <a:buNone/>
            </a:pPr>
            <a:endParaRPr lang="nl-NL" sz="1100" dirty="0">
              <a:latin typeface="+mn-lt"/>
            </a:endParaRPr>
          </a:p>
        </p:txBody>
      </p:sp>
    </p:spTree>
    <p:extLst>
      <p:ext uri="{BB962C8B-B14F-4D97-AF65-F5344CB8AC3E}">
        <p14:creationId xmlns:p14="http://schemas.microsoft.com/office/powerpoint/2010/main" val="3590945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indent="0">
              <a:buNone/>
            </a:pPr>
            <a:r>
              <a:rPr lang="nl-NL" i="1" dirty="0"/>
              <a:t>Er zijn ook andere economische visies op woning/grondbezit; dit is een inleiding tot de LVT</a:t>
            </a:r>
          </a:p>
          <a:p>
            <a:pPr marL="158750" indent="0">
              <a:buNone/>
            </a:pPr>
            <a:endParaRPr lang="nl-NL" dirty="0"/>
          </a:p>
          <a:p>
            <a:pPr marL="158750" indent="0">
              <a:buNone/>
            </a:pPr>
            <a:r>
              <a:rPr lang="nl-NL" dirty="0"/>
              <a:t>Henry George leefde in een tijd van snelle stedelijke groei (VS, eind 19e eeuw).</a:t>
            </a:r>
            <a:br>
              <a:rPr lang="nl-NL" dirty="0"/>
            </a:br>
            <a:r>
              <a:rPr lang="nl-NL" dirty="0"/>
              <a:t>Hij zag dat </a:t>
            </a:r>
            <a:r>
              <a:rPr lang="nl-NL" b="1" dirty="0"/>
              <a:t>grondbezitters rijk werden</a:t>
            </a:r>
            <a:r>
              <a:rPr lang="nl-NL" dirty="0"/>
              <a:t> door waardestijging van land, terwijl gewone werkers en ondernemers daar niets van terugzagen.</a:t>
            </a:r>
          </a:p>
          <a:p>
            <a:pPr marL="158750" indent="0">
              <a:buNone/>
            </a:pPr>
            <a:r>
              <a:rPr lang="nl-NL" dirty="0"/>
              <a:t>Zijn boek </a:t>
            </a:r>
            <a:r>
              <a:rPr lang="nl-NL" i="1" dirty="0" err="1"/>
              <a:t>Progress</a:t>
            </a:r>
            <a:r>
              <a:rPr lang="nl-NL" i="1" dirty="0"/>
              <a:t> and </a:t>
            </a:r>
            <a:r>
              <a:rPr lang="nl-NL" i="1" dirty="0" err="1"/>
              <a:t>Poverty</a:t>
            </a:r>
            <a:r>
              <a:rPr lang="nl-NL" i="1" dirty="0"/>
              <a:t> (1879)</a:t>
            </a:r>
            <a:r>
              <a:rPr lang="nl-NL" dirty="0"/>
              <a:t> werd een klassieker. George betoogde dat een belasting op landwaarde de </a:t>
            </a:r>
            <a:r>
              <a:rPr lang="nl-NL" b="1" dirty="0"/>
              <a:t>meest eerlijke én efficiënte</a:t>
            </a:r>
            <a:r>
              <a:rPr lang="nl-NL" dirty="0"/>
              <a:t> manier is om overheidsgeld te innen, omdat:</a:t>
            </a:r>
          </a:p>
          <a:p>
            <a:r>
              <a:rPr lang="nl-NL" dirty="0"/>
              <a:t>Land kan niet weglopen of verdwijnen door belasting (dus geen economische verstoring).</a:t>
            </a:r>
          </a:p>
          <a:p>
            <a:r>
              <a:rPr lang="nl-NL" dirty="0"/>
              <a:t>Het ontmoedigt </a:t>
            </a:r>
            <a:r>
              <a:rPr lang="nl-NL" b="1" dirty="0"/>
              <a:t>speculatie</a:t>
            </a:r>
            <a:r>
              <a:rPr lang="nl-NL" dirty="0"/>
              <a:t> met grond en leegstand.</a:t>
            </a:r>
          </a:p>
          <a:p>
            <a:r>
              <a:rPr lang="nl-NL" dirty="0"/>
              <a:t>Het stimuleert </a:t>
            </a:r>
            <a:r>
              <a:rPr lang="nl-NL" b="1" dirty="0"/>
              <a:t>betere benutting van ruimte</a:t>
            </a:r>
            <a:r>
              <a:rPr lang="nl-NL" dirty="0"/>
              <a:t> en </a:t>
            </a:r>
            <a:r>
              <a:rPr lang="nl-NL" b="1" dirty="0"/>
              <a:t>gelijkere verdeling van welvaart</a:t>
            </a:r>
            <a:r>
              <a:rPr lang="nl-NL" dirty="0"/>
              <a:t>.</a:t>
            </a:r>
          </a:p>
          <a:p>
            <a:pPr marL="158750" indent="0">
              <a:buNone/>
            </a:pPr>
            <a:r>
              <a:rPr lang="nl-NL" dirty="0"/>
              <a:t>Veel economen (van links tot rechts) beschouwen tegenwoordig de </a:t>
            </a:r>
            <a:r>
              <a:rPr lang="nl-NL" b="1" dirty="0" err="1"/>
              <a:t>landwaardebelasting</a:t>
            </a:r>
            <a:r>
              <a:rPr lang="nl-NL" b="1" dirty="0"/>
              <a:t> als een van de ‘beste’ belastingen</a:t>
            </a:r>
            <a:r>
              <a:rPr lang="nl-NL" dirty="0"/>
              <a:t> die er is.</a:t>
            </a:r>
          </a:p>
          <a:p>
            <a:pPr marL="158750" indent="0">
              <a:buNone/>
            </a:pPr>
            <a:endParaRPr lang="nl-NL" dirty="0"/>
          </a:p>
          <a:p>
            <a:pPr marL="158750" indent="0">
              <a:buNone/>
            </a:pPr>
            <a:r>
              <a:rPr lang="nl-NL" dirty="0"/>
              <a:t>Een </a:t>
            </a:r>
            <a:r>
              <a:rPr lang="nl-NL" b="1" dirty="0" err="1"/>
              <a:t>landwaardebelasting</a:t>
            </a:r>
            <a:r>
              <a:rPr lang="nl-NL" dirty="0"/>
              <a:t> (Land Value Tax, LVT) is een belasting op de </a:t>
            </a:r>
            <a:r>
              <a:rPr lang="nl-NL" b="1" dirty="0"/>
              <a:t>waarde van de grond zelf</a:t>
            </a:r>
            <a:r>
              <a:rPr lang="nl-NL" dirty="0"/>
              <a:t>, los van de gebouwen die erop staan.</a:t>
            </a:r>
            <a:br>
              <a:rPr lang="nl-NL" dirty="0"/>
            </a:br>
            <a:r>
              <a:rPr lang="nl-NL" dirty="0"/>
              <a:t>De gedachte is dat grond zijn waarde vooral </a:t>
            </a:r>
            <a:r>
              <a:rPr lang="nl-NL" b="1" dirty="0"/>
              <a:t>ontleent aan de samenleving</a:t>
            </a:r>
            <a:r>
              <a:rPr lang="nl-NL" dirty="0"/>
              <a:t> — aan wat er in de omgeving gebeurt: infrastructuur, scholen, voorzieningen, economische activiteit.</a:t>
            </a:r>
          </a:p>
          <a:p>
            <a:pPr marL="158750" indent="0">
              <a:buNone/>
            </a:pPr>
            <a:endParaRPr lang="nl-NL" dirty="0"/>
          </a:p>
          <a:p>
            <a:pPr marL="158750" indent="0">
              <a:buNone/>
            </a:pPr>
            <a:endParaRPr lang="nl-NL" dirty="0"/>
          </a:p>
          <a:p>
            <a:pPr marL="158750" indent="0">
              <a:buNone/>
            </a:pPr>
            <a:br>
              <a:rPr lang="nl-NL" dirty="0"/>
            </a:br>
            <a:r>
              <a:rPr lang="nl-NL" dirty="0"/>
              <a:t>Zie o.a.:</a:t>
            </a:r>
          </a:p>
          <a:p>
            <a:pPr marL="158750" indent="0">
              <a:buNone/>
            </a:pPr>
            <a:r>
              <a:rPr lang="nl-NL" dirty="0"/>
              <a:t>IMF (2022): “</a:t>
            </a:r>
            <a:r>
              <a:rPr lang="nl-NL" dirty="0" err="1"/>
              <a:t>Taxing</a:t>
            </a:r>
            <a:r>
              <a:rPr lang="nl-NL" dirty="0"/>
              <a:t> land </a:t>
            </a:r>
            <a:r>
              <a:rPr lang="nl-NL" dirty="0" err="1"/>
              <a:t>value</a:t>
            </a:r>
            <a:r>
              <a:rPr lang="nl-NL" dirty="0"/>
              <a:t> is </a:t>
            </a:r>
            <a:r>
              <a:rPr lang="nl-NL" dirty="0" err="1"/>
              <a:t>efficient</a:t>
            </a:r>
            <a:r>
              <a:rPr lang="nl-NL" dirty="0"/>
              <a:t> and </a:t>
            </a:r>
            <a:r>
              <a:rPr lang="nl-NL" dirty="0" err="1"/>
              <a:t>equitable</a:t>
            </a:r>
            <a:r>
              <a:rPr lang="nl-NL" dirty="0"/>
              <a:t>.”: https://www.imf.org/en/Publications/WP/Issues/2022/12/17/Equity-and-Efficiency-Effects-of-Land-Value-Taxation-527079 </a:t>
            </a:r>
          </a:p>
          <a:p>
            <a:pPr marL="158750" indent="0">
              <a:buNone/>
            </a:pPr>
            <a:r>
              <a:rPr lang="en-US" dirty="0"/>
              <a:t>Lincoln Institute: “Among economists, a tax on land value is renowned for being especially efficient.” http://www.lincolninst.edu/app/uploads/legacy-files/pubfiles/land-value-taxation-chp.pdf </a:t>
            </a:r>
            <a:endParaRPr lang="nl-NL" dirty="0"/>
          </a:p>
          <a:p>
            <a:pPr marL="158750" indent="0">
              <a:buNone/>
            </a:pPr>
            <a:r>
              <a:rPr lang="nl-NL" dirty="0"/>
              <a:t>En een korte uitleg in ESB (uit 2000): https://esb.nu/wp-content/uploads/2022/11/editie_pdfs_850412_tcm445-235478.pdf</a:t>
            </a:r>
          </a:p>
          <a:p>
            <a:pPr marL="158750" indent="0">
              <a:buNone/>
            </a:pPr>
            <a:endParaRPr lang="nl-NL" dirty="0"/>
          </a:p>
        </p:txBody>
      </p:sp>
    </p:spTree>
    <p:extLst>
      <p:ext uri="{BB962C8B-B14F-4D97-AF65-F5344CB8AC3E}">
        <p14:creationId xmlns:p14="http://schemas.microsoft.com/office/powerpoint/2010/main" val="42584900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C5233-D8AD-3C28-81CC-7C333357C63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7B46047-46E8-9055-000C-1CDAB4273239}"/>
              </a:ext>
            </a:extLst>
          </p:cNvPr>
          <p:cNvSpPr>
            <a:spLocks noGrp="1" noRot="1" noChangeAspect="1"/>
          </p:cNvSpPr>
          <p:nvPr>
            <p:ph type="sldImg"/>
          </p:nvPr>
        </p:nvSpPr>
        <p:spPr>
          <a:xfrm>
            <a:off x="381000" y="685800"/>
            <a:ext cx="6096000" cy="3429000"/>
          </a:xfrm>
        </p:spPr>
      </p:sp>
      <p:sp>
        <p:nvSpPr>
          <p:cNvPr id="3" name="Tijdelijke aanduiding voor notities 2">
            <a:extLst>
              <a:ext uri="{FF2B5EF4-FFF2-40B4-BE49-F238E27FC236}">
                <a16:creationId xmlns:a16="http://schemas.microsoft.com/office/drawing/2014/main" id="{E3F1F446-9B98-68A0-B077-052929FFFCE3}"/>
              </a:ext>
            </a:extLst>
          </p:cNvPr>
          <p:cNvSpPr>
            <a:spLocks noGrp="1"/>
          </p:cNvSpPr>
          <p:nvPr>
            <p:ph type="body" idx="1"/>
          </p:nvPr>
        </p:nvSpPr>
        <p:spPr/>
        <p:txBody>
          <a:bodyPr/>
          <a:lstStyle/>
          <a:p>
            <a:pPr marL="158750" indent="0">
              <a:buNone/>
            </a:pPr>
            <a:r>
              <a:rPr lang="nl-NL" i="1" dirty="0"/>
              <a:t>Een uitleg voor het toepassen van LVT voor een woning in de stad</a:t>
            </a:r>
          </a:p>
          <a:p>
            <a:pPr marL="158750" indent="0">
              <a:buNone/>
            </a:pPr>
            <a:endParaRPr lang="nl-NL" b="0" dirty="0"/>
          </a:p>
          <a:p>
            <a:pPr marL="158750" indent="0">
              <a:buNone/>
            </a:pPr>
            <a:r>
              <a:rPr lang="nl-NL" b="0" dirty="0"/>
              <a:t>Leerlingen beseffen dat grondwaarde ontstaat door maatschappelijke activiteit, niet door individueel werk. Denk bijvoorbeeld aan een metrostation in de buurt (eerder in de makelaarstekst).</a:t>
            </a:r>
          </a:p>
          <a:p>
            <a:pPr marL="158750" indent="0">
              <a:buNone/>
            </a:pPr>
            <a:r>
              <a:rPr lang="nl-NL" b="0" dirty="0"/>
              <a:t>Inzicht geven dat LVT gedrag stuurt: speculeren wordt minder aantrekkelijk, bouwen meer.</a:t>
            </a:r>
          </a:p>
          <a:p>
            <a:pPr marL="158750" indent="0">
              <a:buNone/>
            </a:pPr>
            <a:endParaRPr lang="nl-NL" b="0" dirty="0"/>
          </a:p>
          <a:p>
            <a:pPr marL="158750" indent="0">
              <a:buNone/>
            </a:pPr>
            <a:r>
              <a:rPr lang="nl-NL" b="1" dirty="0"/>
              <a:t>Hoe zou dit in de praktijk kunnen werken? </a:t>
            </a:r>
          </a:p>
          <a:p>
            <a:r>
              <a:rPr lang="nl-NL" b="1" dirty="0"/>
              <a:t>Waarde splitsen:</a:t>
            </a:r>
            <a:endParaRPr lang="nl-NL" dirty="0"/>
          </a:p>
          <a:p>
            <a:pPr lvl="1"/>
            <a:r>
              <a:rPr lang="nl-NL" dirty="0"/>
              <a:t>De totale WOZ-waarde van een perceel wordt gesplitst in:</a:t>
            </a:r>
          </a:p>
          <a:p>
            <a:pPr lvl="2"/>
            <a:r>
              <a:rPr lang="nl-NL" b="1" dirty="0"/>
              <a:t>Grondwaarde</a:t>
            </a:r>
            <a:r>
              <a:rPr lang="nl-NL" dirty="0"/>
              <a:t> (de locatie: wat zou de grond kosten als er niets op stond?)</a:t>
            </a:r>
          </a:p>
          <a:p>
            <a:pPr lvl="2"/>
            <a:r>
              <a:rPr lang="nl-NL" b="1" dirty="0"/>
              <a:t>Opstalwaarde</a:t>
            </a:r>
            <a:r>
              <a:rPr lang="nl-NL" dirty="0"/>
              <a:t> (het huis, gebouw, schuur enz.).</a:t>
            </a:r>
          </a:p>
          <a:p>
            <a:pPr lvl="1"/>
            <a:r>
              <a:rPr lang="nl-NL" dirty="0"/>
              <a:t>In Nederland schatten gemeenten al een grondwaarde bij erfpacht of bouwgrond, dus dit is uitvoerbaar met bestaande data.</a:t>
            </a:r>
          </a:p>
          <a:p>
            <a:r>
              <a:rPr lang="nl-NL" b="1" dirty="0"/>
              <a:t>Belasting baseren op grondwaarde:</a:t>
            </a:r>
            <a:endParaRPr lang="nl-NL" dirty="0"/>
          </a:p>
          <a:p>
            <a:pPr lvl="1"/>
            <a:r>
              <a:rPr lang="nl-NL" dirty="0"/>
              <a:t>Alleen de </a:t>
            </a:r>
            <a:r>
              <a:rPr lang="nl-NL" i="1" dirty="0"/>
              <a:t>grondwaarde</a:t>
            </a:r>
            <a:r>
              <a:rPr lang="nl-NL" dirty="0"/>
              <a:t> wordt belast, bijvoorbeeld met 1–2% per jaar.</a:t>
            </a:r>
          </a:p>
          <a:p>
            <a:pPr lvl="1"/>
            <a:r>
              <a:rPr lang="nl-NL" dirty="0"/>
              <a:t>Verbeteringen (zoals een nieuwe keuken of zonnepanelen) worden níet extra belast.</a:t>
            </a:r>
          </a:p>
          <a:p>
            <a:r>
              <a:rPr lang="nl-NL" b="1" dirty="0"/>
              <a:t>Effect op gedrag:</a:t>
            </a:r>
            <a:endParaRPr lang="nl-NL" dirty="0"/>
          </a:p>
          <a:p>
            <a:pPr lvl="1"/>
            <a:r>
              <a:rPr lang="nl-NL" dirty="0"/>
              <a:t>Eigenaren worden gestimuleerd om grond efficiënt te gebruiken (geen leegstand of speculatie).</a:t>
            </a:r>
          </a:p>
          <a:p>
            <a:pPr lvl="1"/>
            <a:r>
              <a:rPr lang="nl-NL" dirty="0"/>
              <a:t>Wie profiteert van publieke investeringen (bijv. een nieuwe metro of park), draagt ook bij aan de kosten daarvan via de belasting over de grond (die in waarde stijgt).</a:t>
            </a:r>
          </a:p>
          <a:p>
            <a:r>
              <a:rPr lang="nl-NL" b="1" dirty="0"/>
              <a:t>Overheidsinkomsten:</a:t>
            </a:r>
            <a:endParaRPr lang="nl-NL" dirty="0"/>
          </a:p>
          <a:p>
            <a:pPr lvl="1"/>
            <a:r>
              <a:rPr lang="nl-NL" dirty="0"/>
              <a:t>LVT kan inkomsten uit andere belastingen deels vervangen (bijv. lagere loonbelasting of lagere BTW).</a:t>
            </a:r>
          </a:p>
          <a:p>
            <a:pPr lvl="1"/>
            <a:r>
              <a:rPr lang="nl-NL" dirty="0"/>
              <a:t>Economisch gezien heeft LVT weinig “</a:t>
            </a:r>
            <a:r>
              <a:rPr lang="nl-NL" dirty="0" err="1"/>
              <a:t>deadweight</a:t>
            </a:r>
            <a:r>
              <a:rPr lang="nl-NL" dirty="0"/>
              <a:t> </a:t>
            </a:r>
            <a:r>
              <a:rPr lang="nl-NL" dirty="0" err="1"/>
              <a:t>loss</a:t>
            </a:r>
            <a:r>
              <a:rPr lang="nl-NL" dirty="0"/>
              <a:t>”: je kunt land niet “ontwijken” of “minder produceren”.</a:t>
            </a:r>
          </a:p>
          <a:p>
            <a:pPr marL="158750" indent="0">
              <a:buNone/>
            </a:pPr>
            <a:endParaRPr lang="nl-NL" dirty="0"/>
          </a:p>
        </p:txBody>
      </p:sp>
    </p:spTree>
    <p:extLst>
      <p:ext uri="{BB962C8B-B14F-4D97-AF65-F5344CB8AC3E}">
        <p14:creationId xmlns:p14="http://schemas.microsoft.com/office/powerpoint/2010/main" val="3044830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D763A-B8CA-40A0-FFB3-01B7B284DBD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BCF1E44-3EA7-178E-BF8F-485393EB00AE}"/>
              </a:ext>
            </a:extLst>
          </p:cNvPr>
          <p:cNvSpPr>
            <a:spLocks noGrp="1" noRot="1" noChangeAspect="1"/>
          </p:cNvSpPr>
          <p:nvPr>
            <p:ph type="sldImg"/>
          </p:nvPr>
        </p:nvSpPr>
        <p:spPr>
          <a:xfrm>
            <a:off x="381000" y="685800"/>
            <a:ext cx="6096000" cy="3429000"/>
          </a:xfrm>
        </p:spPr>
      </p:sp>
      <p:sp>
        <p:nvSpPr>
          <p:cNvPr id="3" name="Tijdelijke aanduiding voor notities 2">
            <a:extLst>
              <a:ext uri="{FF2B5EF4-FFF2-40B4-BE49-F238E27FC236}">
                <a16:creationId xmlns:a16="http://schemas.microsoft.com/office/drawing/2014/main" id="{951D7276-A60E-DDD3-B2E5-A7B8AD11BBCA}"/>
              </a:ext>
            </a:extLst>
          </p:cNvPr>
          <p:cNvSpPr>
            <a:spLocks noGrp="1"/>
          </p:cNvSpPr>
          <p:nvPr>
            <p:ph type="body" idx="1"/>
          </p:nvPr>
        </p:nvSpPr>
        <p:spPr/>
        <p:txBody>
          <a:bodyPr/>
          <a:lstStyle/>
          <a:p>
            <a:pPr marL="158750" indent="0">
              <a:buNone/>
            </a:pPr>
            <a:r>
              <a:rPr lang="nl-NL" i="1" dirty="0"/>
              <a:t>Een voorbeeld van de LVT voor een woning in de stad en het platteland</a:t>
            </a:r>
          </a:p>
          <a:p>
            <a:pPr marL="158750" indent="0">
              <a:buNone/>
            </a:pPr>
            <a:endParaRPr lang="nl-NL" b="0" dirty="0"/>
          </a:p>
          <a:p>
            <a:pPr marL="158750" indent="0">
              <a:buNone/>
            </a:pPr>
            <a:r>
              <a:rPr lang="nl-NL" dirty="0"/>
              <a:t>Het verschil in prijs wordt niet bepaald door de woning; die is ongeveer hetzelfde (in het plaatje zelfs precies hetzelfde).</a:t>
            </a:r>
          </a:p>
          <a:p>
            <a:pPr marL="158750" indent="0">
              <a:buNone/>
            </a:pPr>
            <a:r>
              <a:rPr lang="nl-NL" dirty="0"/>
              <a:t>Dus de waarde zit in de extra waarde van de plek; de grondwaarde is in de buurt van het centrum van de grote stad veel hoger dan van een dorp ergens in de polder.</a:t>
            </a:r>
          </a:p>
          <a:p>
            <a:pPr marL="158750" indent="0">
              <a:buNone/>
            </a:pPr>
            <a:r>
              <a:rPr lang="nl-NL" dirty="0"/>
              <a:t>Het prijsverschil is de landwaarde waarover de LVT geheven kan worden.</a:t>
            </a:r>
          </a:p>
          <a:p>
            <a:pPr marL="158750" indent="0">
              <a:buNone/>
            </a:pPr>
            <a:endParaRPr lang="nl-NL" dirty="0"/>
          </a:p>
        </p:txBody>
      </p:sp>
    </p:spTree>
    <p:extLst>
      <p:ext uri="{BB962C8B-B14F-4D97-AF65-F5344CB8AC3E}">
        <p14:creationId xmlns:p14="http://schemas.microsoft.com/office/powerpoint/2010/main" val="3044027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3D0D0-1220-283A-D8BA-59904A93587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838592E-94EF-D39B-B8F9-61356044EB37}"/>
              </a:ext>
            </a:extLst>
          </p:cNvPr>
          <p:cNvSpPr>
            <a:spLocks noGrp="1" noRot="1" noChangeAspect="1"/>
          </p:cNvSpPr>
          <p:nvPr>
            <p:ph type="sldImg"/>
          </p:nvPr>
        </p:nvSpPr>
        <p:spPr>
          <a:xfrm>
            <a:off x="381000" y="685800"/>
            <a:ext cx="6096000" cy="3429000"/>
          </a:xfrm>
        </p:spPr>
      </p:sp>
      <p:sp>
        <p:nvSpPr>
          <p:cNvPr id="3" name="Tijdelijke aanduiding voor notities 2">
            <a:extLst>
              <a:ext uri="{FF2B5EF4-FFF2-40B4-BE49-F238E27FC236}">
                <a16:creationId xmlns:a16="http://schemas.microsoft.com/office/drawing/2014/main" id="{30B390C1-3AD4-5754-6D73-2EDE322EDA06}"/>
              </a:ext>
            </a:extLst>
          </p:cNvPr>
          <p:cNvSpPr>
            <a:spLocks noGrp="1"/>
          </p:cNvSpPr>
          <p:nvPr>
            <p:ph type="body" idx="1"/>
          </p:nvPr>
        </p:nvSpPr>
        <p:spPr/>
        <p:txBody>
          <a:bodyPr/>
          <a:lstStyle/>
          <a:p>
            <a:pPr marL="158750" indent="0">
              <a:buNone/>
            </a:pPr>
            <a:r>
              <a:rPr lang="nl-NL" i="1" dirty="0"/>
              <a:t>Leerlingen moeten zich verdiepen in de verschillende instrumenten voor de woningmarkt / grondbezitters. Dit vraagt kritisch denken en reflectievermogen. </a:t>
            </a:r>
          </a:p>
          <a:p>
            <a:pPr marL="158750" indent="0">
              <a:buNone/>
            </a:pPr>
            <a:endParaRPr lang="nl-NL" dirty="0"/>
          </a:p>
          <a:p>
            <a:pPr marL="158750" indent="0">
              <a:buNone/>
            </a:pPr>
            <a:r>
              <a:rPr lang="nl-NL" dirty="0"/>
              <a:t>Vraag leerlingen een idee te vormen en daar vervolgens argumenten bij te zoeken. Vervolgens kun je de argumenten laten uitwisselen en eventueel met de laatste slide dit nabespreken, of daar nog een aanvullende oefening mee doen. Laat leerlingen ook luisteren naar argumenten van anderen. Het hoeft geen debat te worden.</a:t>
            </a:r>
          </a:p>
          <a:p>
            <a:pPr marL="158750" indent="0">
              <a:buNone/>
            </a:pPr>
            <a:endParaRPr lang="nl-NL" dirty="0"/>
          </a:p>
          <a:p>
            <a:pPr marL="158750" indent="0">
              <a:buNone/>
            </a:pPr>
            <a:r>
              <a:rPr lang="nl-NL" dirty="0"/>
              <a:t>Bronnen bij dit debat die je nog kunt gebruiken als achtergrondinformatie:</a:t>
            </a:r>
          </a:p>
          <a:p>
            <a:pPr marL="158750" indent="0">
              <a:buNone/>
            </a:pPr>
            <a:r>
              <a:rPr lang="nl-NL" dirty="0"/>
              <a:t>Het CPB stelt: “Het is bijvoorbeeld begrijpelijk om in tijden van krapte starters meer </a:t>
            </a:r>
            <a:r>
              <a:rPr lang="nl-NL" dirty="0" err="1"/>
              <a:t>leenruimte</a:t>
            </a:r>
            <a:r>
              <a:rPr lang="nl-NL" dirty="0"/>
              <a:t> te willen bieden; dit zorgt echter voor extra vraag en stuwt de koopprijzen verder omhoog, waardoor de beoogde verbetering van de toegankelijkheid juist verder uit zicht raakt.” https://www.cpb.nl/system/files/cpbmedia/omnidownload/CPB-Notitie-mrt2020-Beweging-op-de-woningmarkt-prijzen-en-volumes.pdf</a:t>
            </a:r>
          </a:p>
          <a:p>
            <a:pPr marL="158750" indent="0">
              <a:buNone/>
            </a:pPr>
            <a:endParaRPr lang="nl-NL" dirty="0"/>
          </a:p>
          <a:p>
            <a:pPr marL="158750" indent="0">
              <a:buNone/>
            </a:pPr>
            <a:r>
              <a:rPr lang="nl-NL" dirty="0"/>
              <a:t>In het economenblad: “Een grondbelasting stimuleert het efficiënte gebruik van grond, wat past bij de huidige beleidsopgave om veel woningbouw te realiseren in gebieden waar grond schaars is, zonder daaraan de laatste stukken open ruimte op te hoeven offeren. Tegen de achtergrond van de toenemende schaarste van ruimte in de Randstad is een grondbelasting dan ook beter dan een ozb.” https://esb.nu/belasting-op-grond-is-efficient-rechtvaardig-en-uitvoerbaar/</a:t>
            </a:r>
          </a:p>
          <a:p>
            <a:pPr marL="158750" indent="0">
              <a:buNone/>
            </a:pPr>
            <a:endParaRPr lang="nl-NL" dirty="0"/>
          </a:p>
          <a:p>
            <a:pPr marL="158750" indent="0">
              <a:buNone/>
            </a:pPr>
            <a:r>
              <a:rPr lang="nl-NL" dirty="0"/>
              <a:t>In een Amerikaanse context (andere situatie): </a:t>
            </a:r>
            <a:r>
              <a:rPr lang="nl-NL" b="0" dirty="0"/>
              <a:t>Kent Clark Center</a:t>
            </a:r>
            <a:r>
              <a:rPr lang="nl-NL" dirty="0"/>
              <a:t> (University of Chicago) voerde een peiling uit onder senior economen over het voorstel om gemeentelijke belasting te verschuiven naar landwaarde. Dit is geen representatieve enquête van</a:t>
            </a:r>
            <a:r>
              <a:rPr lang="nl-NL" i="0" dirty="0"/>
              <a:t> economen wereldwijd,</a:t>
            </a:r>
            <a:r>
              <a:rPr lang="nl-NL" dirty="0"/>
              <a:t> maar een gerichte peiling van “senior economen” over één specifiek LVT-voorstel (Detroit). </a:t>
            </a:r>
            <a:r>
              <a:rPr lang="nl-NL" dirty="0">
                <a:hlinkClick r:id="rId3"/>
              </a:rPr>
              <a:t>kentclarkcenter.org+1</a:t>
            </a:r>
            <a:endParaRPr lang="nl-NL" dirty="0"/>
          </a:p>
        </p:txBody>
      </p:sp>
    </p:spTree>
    <p:extLst>
      <p:ext uri="{BB962C8B-B14F-4D97-AF65-F5344CB8AC3E}">
        <p14:creationId xmlns:p14="http://schemas.microsoft.com/office/powerpoint/2010/main" val="2452640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40621-C8CD-5DDF-D266-CCD31C74569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8C16EFD-C08F-6E75-8750-F39E1EED240D}"/>
              </a:ext>
            </a:extLst>
          </p:cNvPr>
          <p:cNvSpPr>
            <a:spLocks noGrp="1" noRot="1" noChangeAspect="1"/>
          </p:cNvSpPr>
          <p:nvPr>
            <p:ph type="sldImg"/>
          </p:nvPr>
        </p:nvSpPr>
        <p:spPr>
          <a:xfrm>
            <a:off x="381000" y="685800"/>
            <a:ext cx="6096000" cy="3429000"/>
          </a:xfrm>
        </p:spPr>
      </p:sp>
      <p:sp>
        <p:nvSpPr>
          <p:cNvPr id="3" name="Tijdelijke aanduiding voor notities 2">
            <a:extLst>
              <a:ext uri="{FF2B5EF4-FFF2-40B4-BE49-F238E27FC236}">
                <a16:creationId xmlns:a16="http://schemas.microsoft.com/office/drawing/2014/main" id="{DD8400E4-A197-7AAF-A03E-9E74CB9ED01A}"/>
              </a:ext>
            </a:extLst>
          </p:cNvPr>
          <p:cNvSpPr>
            <a:spLocks noGrp="1"/>
          </p:cNvSpPr>
          <p:nvPr>
            <p:ph type="body" idx="1"/>
          </p:nvPr>
        </p:nvSpPr>
        <p:spPr/>
        <p:txBody>
          <a:bodyPr/>
          <a:lstStyle/>
          <a:p>
            <a:pPr marL="158750" indent="0">
              <a:buNone/>
            </a:pPr>
            <a:r>
              <a:rPr lang="nl-NL" b="1" i="1" dirty="0"/>
              <a:t>Kijken met een andere economische bril</a:t>
            </a:r>
          </a:p>
          <a:p>
            <a:pPr marL="158750" indent="0">
              <a:buNone/>
            </a:pPr>
            <a:r>
              <a:rPr lang="nl-NL" i="1" dirty="0"/>
              <a:t>Leerlingen moeten zich verdiepen in verschillende instrumenten voor de woningmarkt / grondbezitters. Dit vraagt kritisch denken en reflectievermogen.</a:t>
            </a:r>
          </a:p>
          <a:p>
            <a:pPr marL="158750" indent="0">
              <a:buNone/>
            </a:pPr>
            <a:endParaRPr lang="nl-NL" dirty="0"/>
          </a:p>
          <a:p>
            <a:pPr marL="158750" indent="0">
              <a:buNone/>
            </a:pPr>
            <a:r>
              <a:rPr lang="nl-NL" dirty="0"/>
              <a:t>Eventuele tip hierbij: Laat leerlingen de tabel aanvullen, bijvoorbeeld met “+” en “–” per kolom, of door te stemmen op wat ze het eerlijkst of effectiefst vinden. Vul ook aan met (goede) punten die leerlingen zelf hebben bedacht.</a:t>
            </a:r>
          </a:p>
          <a:p>
            <a:pPr marL="158750" indent="0">
              <a:buNone/>
            </a:pPr>
            <a:endParaRPr lang="nl-NL" dirty="0"/>
          </a:p>
          <a:p>
            <a:pPr marL="158750" indent="0">
              <a:buNone/>
            </a:pPr>
            <a:r>
              <a:rPr lang="nl-NL" dirty="0"/>
              <a:t>Bronnen bij dit debat die je nog kunt gebruiken als achtergrondinformatie:</a:t>
            </a:r>
          </a:p>
          <a:p>
            <a:pPr marL="158750" indent="0">
              <a:buNone/>
            </a:pPr>
            <a:r>
              <a:rPr lang="nl-NL" dirty="0"/>
              <a:t>Het CPB stelt: “Het is bijvoorbeeld begrijpelijk om in tijden van krapte starters meer </a:t>
            </a:r>
            <a:r>
              <a:rPr lang="nl-NL" dirty="0" err="1"/>
              <a:t>leenruimte</a:t>
            </a:r>
            <a:r>
              <a:rPr lang="nl-NL" dirty="0"/>
              <a:t> te willen bieden; dit zorgt echter voor extra vraag en stuwt de koopprijzen verder omhoog, waardoor de beoogde verbetering van de toegankelijkheid juist verder uit zicht raakt.” https://www.cpb.nl/system/files/cpbmedia/omnidownload/CPB-Notitie-mrt2020-Beweging-op-de-woningmarkt-prijzen-en-volumes.pdf</a:t>
            </a:r>
          </a:p>
          <a:p>
            <a:pPr marL="158750" indent="0">
              <a:buNone/>
            </a:pPr>
            <a:endParaRPr lang="nl-NL" dirty="0"/>
          </a:p>
          <a:p>
            <a:pPr marL="158750" indent="0">
              <a:buNone/>
            </a:pPr>
            <a:r>
              <a:rPr lang="nl-NL" dirty="0"/>
              <a:t>In het economenblad: “Een grondbelasting stimuleert het efficiënte gebruik van grond, wat past bij de huidige beleidsopgave om veel woningbouw te realiseren in gebieden waar grond schaars is, zonder daaraan de laatste stukken open ruimte op te hoeven offeren. Tegen de achtergrond van de toenemende schaarste van ruimte in de Randstad is een grondbelasting dan ook beter dan een ozb.” https://esb.nu/belasting-op-grond-is-efficient-rechtvaardig-en-uitvoerbaar/</a:t>
            </a:r>
          </a:p>
          <a:p>
            <a:pPr marL="158750" indent="0">
              <a:buNone/>
            </a:pPr>
            <a:endParaRPr lang="nl-NL" dirty="0"/>
          </a:p>
          <a:p>
            <a:pPr marL="158750" indent="0">
              <a:buNone/>
            </a:pPr>
            <a:r>
              <a:rPr lang="nl-NL" dirty="0"/>
              <a:t>In een Amerikaanse context (andere situatie): </a:t>
            </a:r>
            <a:r>
              <a:rPr lang="nl-NL" b="0" dirty="0"/>
              <a:t>Kent Clark Center</a:t>
            </a:r>
            <a:r>
              <a:rPr lang="nl-NL" dirty="0"/>
              <a:t> (University of Chicago) voerde een peiling uit onder senior economen over het voorstel om gemeentelijke belasting te verschuiven naar landwaarde. Dit is geen representatieve enquête van</a:t>
            </a:r>
            <a:r>
              <a:rPr lang="nl-NL" i="0" dirty="0"/>
              <a:t> economen wereldwijd,</a:t>
            </a:r>
            <a:r>
              <a:rPr lang="nl-NL" dirty="0"/>
              <a:t> maar een gerichte peiling van “senior economen” over één specifiek LVT-voorstel (Detroit). https://kentclarkcenter.org/surveys/land-value-tax/ </a:t>
            </a:r>
          </a:p>
        </p:txBody>
      </p:sp>
    </p:spTree>
    <p:extLst>
      <p:ext uri="{BB962C8B-B14F-4D97-AF65-F5344CB8AC3E}">
        <p14:creationId xmlns:p14="http://schemas.microsoft.com/office/powerpoint/2010/main" val="28239027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9"/>
        <p:cNvGrpSpPr/>
        <p:nvPr/>
      </p:nvGrpSpPr>
      <p:grpSpPr>
        <a:xfrm>
          <a:off x="0" y="0"/>
          <a:ext cx="0" cy="0"/>
          <a:chOff x="0" y="0"/>
          <a:chExt cx="0" cy="0"/>
        </a:xfrm>
      </p:grpSpPr>
      <p:sp>
        <p:nvSpPr>
          <p:cNvPr id="2640" name="Google Shape;2640;g6347246601_1_157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1" name="Google Shape;2641;g6347246601_1_157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4.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4.sv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el slide">
    <p:bg>
      <p:bgPr>
        <a:solidFill>
          <a:schemeClr val="bg1"/>
        </a:solidFill>
        <a:effectLst/>
      </p:bgPr>
    </p:bg>
    <p:spTree>
      <p:nvGrpSpPr>
        <p:cNvPr id="1" name="Shape 8"/>
        <p:cNvGrpSpPr/>
        <p:nvPr/>
      </p:nvGrpSpPr>
      <p:grpSpPr>
        <a:xfrm>
          <a:off x="0" y="0"/>
          <a:ext cx="0" cy="0"/>
          <a:chOff x="0" y="0"/>
          <a:chExt cx="0" cy="0"/>
        </a:xfrm>
      </p:grpSpPr>
      <p:sp>
        <p:nvSpPr>
          <p:cNvPr id="6" name="Rechthoek: afgeronde hoeken 5">
            <a:extLst>
              <a:ext uri="{FF2B5EF4-FFF2-40B4-BE49-F238E27FC236}">
                <a16:creationId xmlns:a16="http://schemas.microsoft.com/office/drawing/2014/main" id="{89D54F99-0BE4-EE1A-7359-2E6C4681CA5D}"/>
              </a:ext>
            </a:extLst>
          </p:cNvPr>
          <p:cNvSpPr/>
          <p:nvPr userDrawn="1"/>
        </p:nvSpPr>
        <p:spPr>
          <a:xfrm>
            <a:off x="-1" y="2292462"/>
            <a:ext cx="5348933" cy="30092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9" name="Google Shape;9;p2"/>
          <p:cNvSpPr txBox="1">
            <a:spLocks noGrp="1"/>
          </p:cNvSpPr>
          <p:nvPr>
            <p:ph type="ctrTitle"/>
          </p:nvPr>
        </p:nvSpPr>
        <p:spPr>
          <a:xfrm>
            <a:off x="911199" y="804025"/>
            <a:ext cx="4763459" cy="2659500"/>
          </a:xfrm>
          <a:prstGeom prst="rect">
            <a:avLst/>
          </a:prstGeom>
        </p:spPr>
        <p:txBody>
          <a:bodyPr spcFirstLastPara="1" wrap="square" lIns="91425" tIns="91425" rIns="91425" bIns="91425" anchor="b" anchorCtr="0">
            <a:noAutofit/>
          </a:bodyPr>
          <a:lstStyle>
            <a:lvl1pPr lvl="0" rtl="0">
              <a:spcBef>
                <a:spcPts val="0"/>
              </a:spcBef>
              <a:spcAft>
                <a:spcPts val="0"/>
              </a:spcAft>
              <a:buSzPts val="5200"/>
              <a:buFont typeface="Staatliches"/>
              <a:buNone/>
              <a:defRPr sz="4800" b="1">
                <a:solidFill>
                  <a:schemeClr val="tx1"/>
                </a:solidFill>
                <a:latin typeface="+mn-lt"/>
                <a:ea typeface="Montserrat Black"/>
                <a:cs typeface="Montserrat Black"/>
                <a:sym typeface="Montserrat Black"/>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r>
              <a:rPr lang="nl-NL" dirty="0"/>
              <a:t>Klik om stijl te bewerken</a:t>
            </a:r>
            <a:endParaRPr dirty="0"/>
          </a:p>
        </p:txBody>
      </p:sp>
      <p:sp>
        <p:nvSpPr>
          <p:cNvPr id="10" name="Google Shape;10;p2"/>
          <p:cNvSpPr txBox="1">
            <a:spLocks noGrp="1"/>
          </p:cNvSpPr>
          <p:nvPr>
            <p:ph type="subTitle" idx="1"/>
          </p:nvPr>
        </p:nvSpPr>
        <p:spPr>
          <a:xfrm>
            <a:off x="911200" y="3463525"/>
            <a:ext cx="3660900" cy="978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800"/>
              <a:buFont typeface="Roboto Condensed Light"/>
              <a:buNone/>
              <a:defRPr sz="1400">
                <a:latin typeface="+mj-lt"/>
                <a:ea typeface="Lato"/>
                <a:cs typeface="Lato"/>
                <a:sym typeface="Lato"/>
              </a:defRPr>
            </a:lvl1pPr>
            <a:lvl2pPr lvl="1"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2pPr>
            <a:lvl3pPr lvl="2"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3pPr>
            <a:lvl4pPr lvl="3"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4pPr>
            <a:lvl5pPr lvl="4"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5pPr>
            <a:lvl6pPr lvl="5"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6pPr>
            <a:lvl7pPr lvl="6"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7pPr>
            <a:lvl8pPr lvl="7"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8pPr>
            <a:lvl9pPr lvl="8"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9pPr>
          </a:lstStyle>
          <a:p>
            <a:r>
              <a:rPr lang="nl-NL" dirty="0"/>
              <a:t>Klikken om de ondertitelstijl van het model te bewerken</a:t>
            </a:r>
            <a:endParaRPr dirty="0"/>
          </a:p>
        </p:txBody>
      </p:sp>
      <p:pic>
        <p:nvPicPr>
          <p:cNvPr id="3" name="Graphic 2">
            <a:extLst>
              <a:ext uri="{FF2B5EF4-FFF2-40B4-BE49-F238E27FC236}">
                <a16:creationId xmlns:a16="http://schemas.microsoft.com/office/drawing/2014/main" id="{05E8EA8C-5ABB-6E98-F247-AB16ABBCA5C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149352" y="4524534"/>
            <a:ext cx="1712259" cy="345743"/>
          </a:xfrm>
          <a:prstGeom prst="rect">
            <a:avLst/>
          </a:prstGeom>
        </p:spPr>
      </p:pic>
      <p:pic>
        <p:nvPicPr>
          <p:cNvPr id="2" name="Graphic 1">
            <a:extLst>
              <a:ext uri="{FF2B5EF4-FFF2-40B4-BE49-F238E27FC236}">
                <a16:creationId xmlns:a16="http://schemas.microsoft.com/office/drawing/2014/main" id="{1F40E315-283A-63AF-8F54-C889D7554EA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49352" y="4524534"/>
            <a:ext cx="1712259" cy="345743"/>
          </a:xfrm>
          <a:prstGeom prst="rect">
            <a:avLst/>
          </a:prstGeom>
        </p:spPr>
      </p:pic>
      <p:pic>
        <p:nvPicPr>
          <p:cNvPr id="5" name="Graphic 4">
            <a:extLst>
              <a:ext uri="{FF2B5EF4-FFF2-40B4-BE49-F238E27FC236}">
                <a16:creationId xmlns:a16="http://schemas.microsoft.com/office/drawing/2014/main" id="{619E2126-5112-4D77-E659-B7734987B610}"/>
              </a:ext>
            </a:extLst>
          </p:cNvPr>
          <p:cNvPicPr>
            <a:picLocks noChangeAspect="1"/>
          </p:cNvPicPr>
          <p:nvPr userDrawn="1"/>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t="11626" r="3690"/>
          <a:stretch/>
        </p:blipFill>
        <p:spPr>
          <a:xfrm>
            <a:off x="5193950" y="-1"/>
            <a:ext cx="3950050" cy="3301139"/>
          </a:xfrm>
          <a:prstGeom prst="rect">
            <a:avLst/>
          </a:prstGeom>
        </p:spPr>
      </p:pic>
      <p:pic>
        <p:nvPicPr>
          <p:cNvPr id="7" name="Google Shape;126;p1">
            <a:extLst>
              <a:ext uri="{FF2B5EF4-FFF2-40B4-BE49-F238E27FC236}">
                <a16:creationId xmlns:a16="http://schemas.microsoft.com/office/drawing/2014/main" id="{9CF61863-3153-0741-696E-AE163BE32F64}"/>
              </a:ext>
            </a:extLst>
          </p:cNvPr>
          <p:cNvPicPr preferRelativeResize="0"/>
          <p:nvPr userDrawn="1"/>
        </p:nvPicPr>
        <p:blipFill rotWithShape="1">
          <a:blip r:embed="rId6" cstate="print">
            <a:alphaModFix/>
            <a:extLst>
              <a:ext uri="{28A0092B-C50C-407E-A947-70E740481C1C}">
                <a14:useLocalDpi xmlns:a14="http://schemas.microsoft.com/office/drawing/2010/main"/>
              </a:ext>
            </a:extLst>
          </a:blip>
          <a:srcRect/>
          <a:stretch/>
        </p:blipFill>
        <p:spPr>
          <a:xfrm>
            <a:off x="3530338" y="4493649"/>
            <a:ext cx="1318426" cy="407513"/>
          </a:xfrm>
          <a:prstGeom prst="rect">
            <a:avLst/>
          </a:prstGeom>
          <a:noFill/>
          <a:ln>
            <a:noFill/>
          </a:ln>
        </p:spPr>
      </p:pic>
      <p:pic>
        <p:nvPicPr>
          <p:cNvPr id="8" name="Google Shape;127;p1">
            <a:extLst>
              <a:ext uri="{FF2B5EF4-FFF2-40B4-BE49-F238E27FC236}">
                <a16:creationId xmlns:a16="http://schemas.microsoft.com/office/drawing/2014/main" id="{B8E672FD-A0E8-D5B4-A23E-16E7EF48006D}"/>
              </a:ext>
            </a:extLst>
          </p:cNvPr>
          <p:cNvPicPr preferRelativeResize="0"/>
          <p:nvPr userDrawn="1"/>
        </p:nvPicPr>
        <p:blipFill rotWithShape="1">
          <a:blip r:embed="rId7" cstate="print">
            <a:alphaModFix/>
            <a:extLst>
              <a:ext uri="{28A0092B-C50C-407E-A947-70E740481C1C}">
                <a14:useLocalDpi xmlns:a14="http://schemas.microsoft.com/office/drawing/2010/main"/>
              </a:ext>
            </a:extLst>
          </a:blip>
          <a:srcRect/>
          <a:stretch/>
        </p:blipFill>
        <p:spPr>
          <a:xfrm>
            <a:off x="5545374" y="4474360"/>
            <a:ext cx="976648" cy="446091"/>
          </a:xfrm>
          <a:prstGeom prst="rect">
            <a:avLst/>
          </a:prstGeom>
          <a:noFill/>
          <a:ln>
            <a:noFill/>
          </a:ln>
        </p:spPr>
      </p:pic>
    </p:spTree>
    <p:extLst>
      <p:ext uri="{BB962C8B-B14F-4D97-AF65-F5344CB8AC3E}">
        <p14:creationId xmlns:p14="http://schemas.microsoft.com/office/powerpoint/2010/main" val="371448246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reserve="1">
  <p:cSld name="titel slide 2">
    <p:bg>
      <p:bgPr>
        <a:solidFill>
          <a:schemeClr val="bg1"/>
        </a:solidFill>
        <a:effectLst/>
      </p:bgPr>
    </p:bg>
    <p:spTree>
      <p:nvGrpSpPr>
        <p:cNvPr id="1" name="Shape 8"/>
        <p:cNvGrpSpPr/>
        <p:nvPr/>
      </p:nvGrpSpPr>
      <p:grpSpPr>
        <a:xfrm>
          <a:off x="0" y="0"/>
          <a:ext cx="0" cy="0"/>
          <a:chOff x="0" y="0"/>
          <a:chExt cx="0" cy="0"/>
        </a:xfrm>
      </p:grpSpPr>
      <p:pic>
        <p:nvPicPr>
          <p:cNvPr id="5" name="Graphic 4">
            <a:extLst>
              <a:ext uri="{FF2B5EF4-FFF2-40B4-BE49-F238E27FC236}">
                <a16:creationId xmlns:a16="http://schemas.microsoft.com/office/drawing/2014/main" id="{619E2126-5112-4D77-E659-B7734987B610}"/>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27018" t="44630"/>
          <a:stretch/>
        </p:blipFill>
        <p:spPr>
          <a:xfrm>
            <a:off x="-1" y="-1"/>
            <a:ext cx="2993295" cy="2068311"/>
          </a:xfrm>
          <a:prstGeom prst="rect">
            <a:avLst/>
          </a:prstGeom>
        </p:spPr>
      </p:pic>
      <p:pic>
        <p:nvPicPr>
          <p:cNvPr id="4" name="Graphic 3">
            <a:extLst>
              <a:ext uri="{FF2B5EF4-FFF2-40B4-BE49-F238E27FC236}">
                <a16:creationId xmlns:a16="http://schemas.microsoft.com/office/drawing/2014/main" id="{F935C7C0-54C5-4FC5-81D0-8F330DB1796C}"/>
              </a:ext>
            </a:extLst>
          </p:cNvPr>
          <p:cNvPicPr>
            <a:picLocks noChangeAspect="1"/>
          </p:cNvPicPr>
          <p:nvPr userDrawn="1"/>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r="12472"/>
          <a:stretch/>
        </p:blipFill>
        <p:spPr>
          <a:xfrm>
            <a:off x="7693776" y="2068311"/>
            <a:ext cx="1450224" cy="1328620"/>
          </a:xfrm>
          <a:prstGeom prst="rect">
            <a:avLst/>
          </a:prstGeom>
        </p:spPr>
      </p:pic>
      <p:sp>
        <p:nvSpPr>
          <p:cNvPr id="9" name="Google Shape;9;p2"/>
          <p:cNvSpPr txBox="1">
            <a:spLocks noGrp="1"/>
          </p:cNvSpPr>
          <p:nvPr>
            <p:ph type="ctrTitle"/>
          </p:nvPr>
        </p:nvSpPr>
        <p:spPr>
          <a:xfrm>
            <a:off x="1214033" y="1067496"/>
            <a:ext cx="6715934" cy="2659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Font typeface="Staatliches"/>
              <a:buNone/>
              <a:defRPr sz="7200" b="1">
                <a:solidFill>
                  <a:schemeClr val="tx1"/>
                </a:solidFill>
                <a:latin typeface="+mj-lt"/>
                <a:ea typeface="Montserrat Black"/>
                <a:cs typeface="Montserrat Black"/>
                <a:sym typeface="Montserrat Black"/>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r>
              <a:rPr lang="nl-NL" dirty="0"/>
              <a:t>Klik om stijl te bewerken</a:t>
            </a:r>
            <a:endParaRPr dirty="0"/>
          </a:p>
        </p:txBody>
      </p:sp>
      <p:sp>
        <p:nvSpPr>
          <p:cNvPr id="10" name="Google Shape;10;p2"/>
          <p:cNvSpPr txBox="1">
            <a:spLocks noGrp="1"/>
          </p:cNvSpPr>
          <p:nvPr>
            <p:ph type="subTitle" idx="1"/>
          </p:nvPr>
        </p:nvSpPr>
        <p:spPr>
          <a:xfrm>
            <a:off x="2741549" y="3741015"/>
            <a:ext cx="3660900" cy="97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Font typeface="Roboto Condensed Light"/>
              <a:buNone/>
              <a:defRPr sz="1400">
                <a:latin typeface="+mj-lt"/>
                <a:ea typeface="Lato"/>
                <a:cs typeface="Lato"/>
                <a:sym typeface="Lato"/>
              </a:defRPr>
            </a:lvl1pPr>
            <a:lvl2pPr lvl="1"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2pPr>
            <a:lvl3pPr lvl="2"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3pPr>
            <a:lvl4pPr lvl="3"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4pPr>
            <a:lvl5pPr lvl="4"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5pPr>
            <a:lvl6pPr lvl="5"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6pPr>
            <a:lvl7pPr lvl="6"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7pPr>
            <a:lvl8pPr lvl="7"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8pPr>
            <a:lvl9pPr lvl="8"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9pPr>
          </a:lstStyle>
          <a:p>
            <a:r>
              <a:rPr lang="nl-NL" dirty="0"/>
              <a:t>Klikken om de ondertitelstijl van het model te bewerken</a:t>
            </a:r>
            <a:endParaRPr dirty="0"/>
          </a:p>
        </p:txBody>
      </p:sp>
      <p:pic>
        <p:nvPicPr>
          <p:cNvPr id="3" name="Graphic 2">
            <a:extLst>
              <a:ext uri="{FF2B5EF4-FFF2-40B4-BE49-F238E27FC236}">
                <a16:creationId xmlns:a16="http://schemas.microsoft.com/office/drawing/2014/main" id="{05E8EA8C-5ABB-6E98-F247-AB16ABBCA5C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49352" y="4546744"/>
            <a:ext cx="1712259" cy="345743"/>
          </a:xfrm>
          <a:prstGeom prst="rect">
            <a:avLst/>
          </a:prstGeom>
        </p:spPr>
      </p:pic>
      <p:pic>
        <p:nvPicPr>
          <p:cNvPr id="2" name="Graphic 1">
            <a:extLst>
              <a:ext uri="{FF2B5EF4-FFF2-40B4-BE49-F238E27FC236}">
                <a16:creationId xmlns:a16="http://schemas.microsoft.com/office/drawing/2014/main" id="{1F40E315-283A-63AF-8F54-C889D7554EA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149352" y="4546744"/>
            <a:ext cx="1712259" cy="345743"/>
          </a:xfrm>
          <a:prstGeom prst="rect">
            <a:avLst/>
          </a:prstGeom>
        </p:spPr>
      </p:pic>
    </p:spTree>
    <p:extLst>
      <p:ext uri="{BB962C8B-B14F-4D97-AF65-F5344CB8AC3E}">
        <p14:creationId xmlns:p14="http://schemas.microsoft.com/office/powerpoint/2010/main" val="1025305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reserve="1">
  <p:cSld name="Titel">
    <p:bg>
      <p:bgPr>
        <a:solidFill>
          <a:schemeClr val="bg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11199" y="804025"/>
            <a:ext cx="7261574" cy="875950"/>
          </a:xfrm>
          <a:prstGeom prst="rect">
            <a:avLst/>
          </a:prstGeom>
        </p:spPr>
        <p:txBody>
          <a:bodyPr spcFirstLastPara="1" wrap="square" lIns="91425" tIns="91425" rIns="91425" bIns="91425" anchor="t" anchorCtr="0">
            <a:noAutofit/>
          </a:bodyPr>
          <a:lstStyle>
            <a:lvl1pPr lvl="0" rtl="0">
              <a:spcBef>
                <a:spcPts val="0"/>
              </a:spcBef>
              <a:spcAft>
                <a:spcPts val="0"/>
              </a:spcAft>
              <a:buSzPts val="5200"/>
              <a:buFont typeface="Staatliches"/>
              <a:buNone/>
              <a:defRPr sz="4800" b="1">
                <a:solidFill>
                  <a:schemeClr val="tx1"/>
                </a:solidFill>
                <a:latin typeface="+mj-lt"/>
                <a:ea typeface="Montserrat Black"/>
                <a:cs typeface="Montserrat Black"/>
                <a:sym typeface="Montserrat Black"/>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r>
              <a:rPr lang="nl-NL" dirty="0"/>
              <a:t>Klik om stijl te bewerken</a:t>
            </a:r>
            <a:endParaRPr dirty="0"/>
          </a:p>
        </p:txBody>
      </p:sp>
      <p:sp>
        <p:nvSpPr>
          <p:cNvPr id="10" name="Google Shape;10;p2"/>
          <p:cNvSpPr txBox="1">
            <a:spLocks noGrp="1"/>
          </p:cNvSpPr>
          <p:nvPr>
            <p:ph type="subTitle" idx="1"/>
          </p:nvPr>
        </p:nvSpPr>
        <p:spPr>
          <a:xfrm>
            <a:off x="911199" y="1687378"/>
            <a:ext cx="4993655" cy="1991878"/>
          </a:xfrm>
          <a:prstGeom prst="rect">
            <a:avLst/>
          </a:prstGeom>
        </p:spPr>
        <p:txBody>
          <a:bodyPr spcFirstLastPara="1" wrap="square" lIns="91425" tIns="91425" rIns="91425" bIns="91425" anchor="t" anchorCtr="0">
            <a:noAutofit/>
          </a:bodyPr>
          <a:lstStyle>
            <a:lvl1pPr marL="285750" lvl="0" indent="-285750" algn="l" rtl="0">
              <a:lnSpc>
                <a:spcPct val="150000"/>
              </a:lnSpc>
              <a:spcBef>
                <a:spcPts val="0"/>
              </a:spcBef>
              <a:spcAft>
                <a:spcPts val="0"/>
              </a:spcAft>
              <a:buClr>
                <a:schemeClr val="bg2"/>
              </a:buClr>
              <a:buSzPct val="100000"/>
              <a:buFont typeface="Arial" panose="020B0604020202020204" pitchFamily="34" charset="0"/>
              <a:buChar char="•"/>
              <a:defRPr sz="1400">
                <a:solidFill>
                  <a:schemeClr val="tx1"/>
                </a:solidFill>
                <a:latin typeface="+mj-lt"/>
                <a:ea typeface="Lato"/>
                <a:cs typeface="Lato"/>
                <a:sym typeface="Lato"/>
              </a:defRPr>
            </a:lvl1pPr>
            <a:lvl2pPr lvl="1"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2pPr>
            <a:lvl3pPr lvl="2"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3pPr>
            <a:lvl4pPr lvl="3"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4pPr>
            <a:lvl5pPr lvl="4"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5pPr>
            <a:lvl6pPr lvl="5"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6pPr>
            <a:lvl7pPr lvl="6"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7pPr>
            <a:lvl8pPr lvl="7"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8pPr>
            <a:lvl9pPr lvl="8"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9pPr>
          </a:lstStyle>
          <a:p>
            <a:r>
              <a:rPr lang="nl-NL" dirty="0"/>
              <a:t>Klikken om de ondertitelstijl van het model te bewerken</a:t>
            </a:r>
            <a:endParaRPr dirty="0"/>
          </a:p>
        </p:txBody>
      </p:sp>
      <p:pic>
        <p:nvPicPr>
          <p:cNvPr id="7" name="Graphic 6">
            <a:extLst>
              <a:ext uri="{FF2B5EF4-FFF2-40B4-BE49-F238E27FC236}">
                <a16:creationId xmlns:a16="http://schemas.microsoft.com/office/drawing/2014/main" id="{C146F253-7042-7A31-4ED9-131A30BB0BC3}"/>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r="6487"/>
          <a:stretch/>
        </p:blipFill>
        <p:spPr>
          <a:xfrm>
            <a:off x="6200657" y="2055146"/>
            <a:ext cx="2943343" cy="1885956"/>
          </a:xfrm>
          <a:prstGeom prst="rect">
            <a:avLst/>
          </a:prstGeom>
        </p:spPr>
      </p:pic>
      <p:pic>
        <p:nvPicPr>
          <p:cNvPr id="2" name="Graphic 1">
            <a:extLst>
              <a:ext uri="{FF2B5EF4-FFF2-40B4-BE49-F238E27FC236}">
                <a16:creationId xmlns:a16="http://schemas.microsoft.com/office/drawing/2014/main" id="{77144430-1C60-AAE5-1BE6-A07D14781E9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149352" y="4546744"/>
            <a:ext cx="1712259" cy="345743"/>
          </a:xfrm>
          <a:prstGeom prst="rect">
            <a:avLst/>
          </a:prstGeom>
        </p:spPr>
      </p:pic>
    </p:spTree>
    <p:extLst>
      <p:ext uri="{BB962C8B-B14F-4D97-AF65-F5344CB8AC3E}">
        <p14:creationId xmlns:p14="http://schemas.microsoft.com/office/powerpoint/2010/main" val="2719985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bg>
      <p:bgPr>
        <a:solidFill>
          <a:schemeClr val="bg2"/>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11199" y="804025"/>
            <a:ext cx="7261574" cy="875950"/>
          </a:xfrm>
          <a:prstGeom prst="rect">
            <a:avLst/>
          </a:prstGeom>
        </p:spPr>
        <p:txBody>
          <a:bodyPr spcFirstLastPara="1" wrap="square" lIns="91425" tIns="91425" rIns="91425" bIns="91425" anchor="t" anchorCtr="0">
            <a:noAutofit/>
          </a:bodyPr>
          <a:lstStyle>
            <a:lvl1pPr lvl="0" rtl="0">
              <a:spcBef>
                <a:spcPts val="0"/>
              </a:spcBef>
              <a:spcAft>
                <a:spcPts val="0"/>
              </a:spcAft>
              <a:buSzPts val="5200"/>
              <a:buFont typeface="Staatliches"/>
              <a:buNone/>
              <a:defRPr sz="4800" b="1">
                <a:solidFill>
                  <a:schemeClr val="bg1"/>
                </a:solidFill>
                <a:latin typeface="+mj-lt"/>
                <a:ea typeface="Montserrat Black"/>
                <a:cs typeface="Montserrat Black"/>
                <a:sym typeface="Montserrat Black"/>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r>
              <a:rPr lang="nl-NL" dirty="0"/>
              <a:t>Klik om stijl te bewerken</a:t>
            </a:r>
            <a:endParaRPr dirty="0"/>
          </a:p>
        </p:txBody>
      </p:sp>
      <p:sp>
        <p:nvSpPr>
          <p:cNvPr id="10" name="Google Shape;10;p2"/>
          <p:cNvSpPr txBox="1">
            <a:spLocks noGrp="1"/>
          </p:cNvSpPr>
          <p:nvPr>
            <p:ph type="subTitle" idx="1"/>
          </p:nvPr>
        </p:nvSpPr>
        <p:spPr>
          <a:xfrm>
            <a:off x="911199" y="1687378"/>
            <a:ext cx="4993655" cy="1991878"/>
          </a:xfrm>
          <a:prstGeom prst="rect">
            <a:avLst/>
          </a:prstGeom>
        </p:spPr>
        <p:txBody>
          <a:bodyPr spcFirstLastPara="1" wrap="square" lIns="91425" tIns="91425" rIns="91425" bIns="91425" anchor="t" anchorCtr="0">
            <a:noAutofit/>
          </a:bodyPr>
          <a:lstStyle>
            <a:lvl1pPr lvl="0" algn="l" rtl="0">
              <a:lnSpc>
                <a:spcPct val="100000"/>
              </a:lnSpc>
              <a:spcBef>
                <a:spcPts val="0"/>
              </a:spcBef>
              <a:spcAft>
                <a:spcPts val="0"/>
              </a:spcAft>
              <a:buClr>
                <a:schemeClr val="bg1"/>
              </a:buClr>
              <a:buSzPct val="150000"/>
              <a:buFont typeface="Arial" panose="020B0604020202020204" pitchFamily="34" charset="0"/>
              <a:buChar char="•"/>
              <a:defRPr sz="1400">
                <a:solidFill>
                  <a:schemeClr val="bg1"/>
                </a:solidFill>
                <a:latin typeface="+mj-lt"/>
                <a:ea typeface="Lato"/>
                <a:cs typeface="Lato"/>
                <a:sym typeface="Lato"/>
              </a:defRPr>
            </a:lvl1pPr>
            <a:lvl2pPr lvl="1"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2pPr>
            <a:lvl3pPr lvl="2"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3pPr>
            <a:lvl4pPr lvl="3"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4pPr>
            <a:lvl5pPr lvl="4"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5pPr>
            <a:lvl6pPr lvl="5"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6pPr>
            <a:lvl7pPr lvl="6"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7pPr>
            <a:lvl8pPr lvl="7"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8pPr>
            <a:lvl9pPr lvl="8"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9pPr>
          </a:lstStyle>
          <a:p>
            <a:r>
              <a:rPr lang="nl-NL" dirty="0"/>
              <a:t>Klikken om de ondertitelstijl van het model te bewerken</a:t>
            </a:r>
            <a:endParaRPr dirty="0"/>
          </a:p>
        </p:txBody>
      </p:sp>
      <p:pic>
        <p:nvPicPr>
          <p:cNvPr id="4" name="Graphic 3">
            <a:extLst>
              <a:ext uri="{FF2B5EF4-FFF2-40B4-BE49-F238E27FC236}">
                <a16:creationId xmlns:a16="http://schemas.microsoft.com/office/drawing/2014/main" id="{6EB276E4-6792-5452-47FC-D0EB45C2152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82685" y="3563867"/>
            <a:ext cx="1656868" cy="1328620"/>
          </a:xfrm>
          <a:prstGeom prst="rect">
            <a:avLst/>
          </a:prstGeom>
        </p:spPr>
      </p:pic>
      <p:pic>
        <p:nvPicPr>
          <p:cNvPr id="7" name="Graphic 6">
            <a:extLst>
              <a:ext uri="{FF2B5EF4-FFF2-40B4-BE49-F238E27FC236}">
                <a16:creationId xmlns:a16="http://schemas.microsoft.com/office/drawing/2014/main" id="{C146F253-7042-7A31-4ED9-131A30BB0BC3}"/>
              </a:ext>
            </a:extLst>
          </p:cNvPr>
          <p:cNvPicPr>
            <a:picLocks noChangeAspect="1"/>
          </p:cNvPicPr>
          <p:nvPr userDrawn="1"/>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r="6487"/>
          <a:stretch/>
        </p:blipFill>
        <p:spPr>
          <a:xfrm>
            <a:off x="6200657" y="2055146"/>
            <a:ext cx="2943343" cy="1885956"/>
          </a:xfrm>
          <a:prstGeom prst="rect">
            <a:avLst/>
          </a:prstGeom>
        </p:spPr>
      </p:pic>
      <p:pic>
        <p:nvPicPr>
          <p:cNvPr id="8" name="Graphic 7">
            <a:extLst>
              <a:ext uri="{FF2B5EF4-FFF2-40B4-BE49-F238E27FC236}">
                <a16:creationId xmlns:a16="http://schemas.microsoft.com/office/drawing/2014/main" id="{9A4AD8EC-7D69-83B5-728B-DFD9264CF097}"/>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7149356" y="4546744"/>
            <a:ext cx="1712251" cy="345743"/>
          </a:xfrm>
          <a:prstGeom prst="rect">
            <a:avLst/>
          </a:prstGeom>
        </p:spPr>
      </p:pic>
    </p:spTree>
    <p:extLst>
      <p:ext uri="{BB962C8B-B14F-4D97-AF65-F5344CB8AC3E}">
        <p14:creationId xmlns:p14="http://schemas.microsoft.com/office/powerpoint/2010/main" val="380605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userDrawn="1">
  <p:cSld name="full picture">
    <p:spTree>
      <p:nvGrpSpPr>
        <p:cNvPr id="1" name="Shape 23"/>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C3639BD3-890A-2DAA-9A4F-BDB1FC09A789}"/>
              </a:ext>
            </a:extLst>
          </p:cNvPr>
          <p:cNvSpPr>
            <a:spLocks noGrp="1"/>
          </p:cNvSpPr>
          <p:nvPr>
            <p:ph type="pic" sz="quarter" idx="10"/>
          </p:nvPr>
        </p:nvSpPr>
        <p:spPr>
          <a:xfrm>
            <a:off x="1554480" y="0"/>
            <a:ext cx="7589520" cy="5143500"/>
          </a:xfrm>
          <a:prstGeom prst="rect">
            <a:avLst/>
          </a:prstGeom>
        </p:spPr>
        <p:txBody>
          <a:bodyPr/>
          <a:lstStyle/>
          <a:p>
            <a:endParaRPr lang="nl-NL" dirty="0"/>
          </a:p>
        </p:txBody>
      </p:sp>
      <p:sp>
        <p:nvSpPr>
          <p:cNvPr id="24" name="Google Shape;24;p3"/>
          <p:cNvSpPr txBox="1">
            <a:spLocks noGrp="1"/>
          </p:cNvSpPr>
          <p:nvPr>
            <p:ph type="title"/>
          </p:nvPr>
        </p:nvSpPr>
        <p:spPr>
          <a:xfrm>
            <a:off x="2231756" y="804025"/>
            <a:ext cx="6143394" cy="3629100"/>
          </a:xfrm>
          <a:prstGeom prst="rect">
            <a:avLst/>
          </a:prstGeom>
        </p:spPr>
        <p:txBody>
          <a:bodyPr spcFirstLastPara="1" wrap="square" lIns="91425" tIns="91425" rIns="91425" bIns="91425" anchor="ctr" anchorCtr="0">
            <a:noAutofit/>
          </a:bodyPr>
          <a:lstStyle>
            <a:lvl1pPr lvl="0" algn="r">
              <a:spcBef>
                <a:spcPts val="0"/>
              </a:spcBef>
              <a:spcAft>
                <a:spcPts val="0"/>
              </a:spcAft>
              <a:buSzPts val="3600"/>
              <a:buNone/>
              <a:defRPr sz="5400" b="1">
                <a:solidFill>
                  <a:schemeClr val="bg2"/>
                </a:solidFill>
                <a:latin typeface="+mn-lt"/>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r>
              <a:rPr lang="nl-NL" dirty="0"/>
              <a:t>Klik om stijl te bewerken</a:t>
            </a:r>
            <a:endParaRPr dirty="0"/>
          </a:p>
        </p:txBody>
      </p:sp>
      <p:pic>
        <p:nvPicPr>
          <p:cNvPr id="4" name="Graphic 3">
            <a:extLst>
              <a:ext uri="{FF2B5EF4-FFF2-40B4-BE49-F238E27FC236}">
                <a16:creationId xmlns:a16="http://schemas.microsoft.com/office/drawing/2014/main" id="{BF4C031C-818C-A26C-7134-B58EA9D736C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149356" y="4546744"/>
            <a:ext cx="1712251" cy="345743"/>
          </a:xfrm>
          <a:prstGeom prst="rect">
            <a:avLst/>
          </a:prstGeom>
        </p:spPr>
      </p:pic>
    </p:spTree>
    <p:extLst>
      <p:ext uri="{BB962C8B-B14F-4D97-AF65-F5344CB8AC3E}">
        <p14:creationId xmlns:p14="http://schemas.microsoft.com/office/powerpoint/2010/main" val="1239342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angepaste indeling">
    <p:bg>
      <p:bgRef idx="1001">
        <a:schemeClr val="bg2"/>
      </p:bgRef>
    </p:bg>
    <p:spTree>
      <p:nvGrpSpPr>
        <p:cNvPr id="1" name=""/>
        <p:cNvGrpSpPr/>
        <p:nvPr/>
      </p:nvGrpSpPr>
      <p:grpSpPr>
        <a:xfrm>
          <a:off x="0" y="0"/>
          <a:ext cx="0" cy="0"/>
          <a:chOff x="0" y="0"/>
          <a:chExt cx="0" cy="0"/>
        </a:xfrm>
      </p:grpSpPr>
      <p:sp>
        <p:nvSpPr>
          <p:cNvPr id="3" name="Tijdelijke aanduiding voor afbeelding 4">
            <a:extLst>
              <a:ext uri="{FF2B5EF4-FFF2-40B4-BE49-F238E27FC236}">
                <a16:creationId xmlns:a16="http://schemas.microsoft.com/office/drawing/2014/main" id="{C379F3ED-3216-928B-448D-ECDB96DE565E}"/>
              </a:ext>
            </a:extLst>
          </p:cNvPr>
          <p:cNvSpPr>
            <a:spLocks noGrp="1"/>
          </p:cNvSpPr>
          <p:nvPr>
            <p:ph type="pic" sz="quarter" idx="10"/>
          </p:nvPr>
        </p:nvSpPr>
        <p:spPr>
          <a:xfrm>
            <a:off x="0" y="0"/>
            <a:ext cx="9144000" cy="5143500"/>
          </a:xfrm>
          <a:prstGeom prst="rect">
            <a:avLst/>
          </a:prstGeom>
        </p:spPr>
        <p:txBody>
          <a:bodyPr/>
          <a:lstStyle/>
          <a:p>
            <a:endParaRPr lang="nl-NL" dirty="0"/>
          </a:p>
        </p:txBody>
      </p:sp>
      <p:sp>
        <p:nvSpPr>
          <p:cNvPr id="4" name="Google Shape;24;p3">
            <a:extLst>
              <a:ext uri="{FF2B5EF4-FFF2-40B4-BE49-F238E27FC236}">
                <a16:creationId xmlns:a16="http://schemas.microsoft.com/office/drawing/2014/main" id="{87EF842F-4E75-26C8-735F-2B0342D53E24}"/>
              </a:ext>
            </a:extLst>
          </p:cNvPr>
          <p:cNvSpPr txBox="1">
            <a:spLocks noGrp="1"/>
          </p:cNvSpPr>
          <p:nvPr>
            <p:ph type="title"/>
          </p:nvPr>
        </p:nvSpPr>
        <p:spPr>
          <a:xfrm>
            <a:off x="2231756" y="804025"/>
            <a:ext cx="6143394" cy="1520075"/>
          </a:xfrm>
          <a:prstGeom prst="rect">
            <a:avLst/>
          </a:prstGeom>
        </p:spPr>
        <p:txBody>
          <a:bodyPr spcFirstLastPara="1" wrap="square" lIns="91425" tIns="91425" rIns="91425" bIns="91425" anchor="ctr" anchorCtr="0">
            <a:noAutofit/>
          </a:bodyPr>
          <a:lstStyle>
            <a:lvl1pPr lvl="0" algn="r">
              <a:spcBef>
                <a:spcPts val="0"/>
              </a:spcBef>
              <a:spcAft>
                <a:spcPts val="0"/>
              </a:spcAft>
              <a:buSzPts val="3600"/>
              <a:buNone/>
              <a:defRPr sz="5400" b="1">
                <a:solidFill>
                  <a:schemeClr val="bg1"/>
                </a:solidFill>
                <a:effectLst>
                  <a:outerShdw blurRad="38100" dist="38100" dir="2700000" algn="tl">
                    <a:srgbClr val="000000">
                      <a:alpha val="43137"/>
                    </a:srgbClr>
                  </a:outerShdw>
                </a:effectLst>
                <a:latin typeface="+mj-lt"/>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r>
              <a:rPr lang="nl-NL" dirty="0"/>
              <a:t>Klik om stijl te bewerken</a:t>
            </a:r>
            <a:endParaRPr dirty="0"/>
          </a:p>
        </p:txBody>
      </p:sp>
    </p:spTree>
    <p:extLst>
      <p:ext uri="{BB962C8B-B14F-4D97-AF65-F5344CB8AC3E}">
        <p14:creationId xmlns:p14="http://schemas.microsoft.com/office/powerpoint/2010/main" val="242025089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reserve="1">
  <p:cSld name="Title en  body">
    <p:bg>
      <p:bgPr>
        <a:solidFill>
          <a:schemeClr val="bg2"/>
        </a:solidFill>
        <a:effectLst/>
      </p:bgPr>
    </p:bg>
    <p:spTree>
      <p:nvGrpSpPr>
        <p:cNvPr id="1" name="Shape 86"/>
        <p:cNvGrpSpPr/>
        <p:nvPr/>
      </p:nvGrpSpPr>
      <p:grpSpPr>
        <a:xfrm>
          <a:off x="0" y="0"/>
          <a:ext cx="0" cy="0"/>
          <a:chOff x="0" y="0"/>
          <a:chExt cx="0" cy="0"/>
        </a:xfrm>
      </p:grpSpPr>
      <p:sp>
        <p:nvSpPr>
          <p:cNvPr id="87" name="Google Shape;87;p4"/>
          <p:cNvSpPr txBox="1">
            <a:spLocks noGrp="1"/>
          </p:cNvSpPr>
          <p:nvPr>
            <p:ph type="title"/>
          </p:nvPr>
        </p:nvSpPr>
        <p:spPr>
          <a:xfrm>
            <a:off x="912058" y="504275"/>
            <a:ext cx="7315200" cy="548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b="1">
                <a:solidFill>
                  <a:schemeClr val="bg1"/>
                </a:solidFill>
                <a:latin typeface="+mj-lt"/>
                <a:ea typeface="Montserrat Black"/>
                <a:cs typeface="Montserrat Black"/>
                <a:sym typeface="Montserrat Black"/>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r>
              <a:rPr lang="nl-NL" dirty="0"/>
              <a:t>Klik om stijl te bewerken</a:t>
            </a:r>
            <a:endParaRPr dirty="0"/>
          </a:p>
        </p:txBody>
      </p:sp>
      <p:sp>
        <p:nvSpPr>
          <p:cNvPr id="88" name="Google Shape;88;p4"/>
          <p:cNvSpPr txBox="1">
            <a:spLocks noGrp="1"/>
          </p:cNvSpPr>
          <p:nvPr>
            <p:ph type="body" idx="1"/>
          </p:nvPr>
        </p:nvSpPr>
        <p:spPr>
          <a:xfrm>
            <a:off x="914400" y="1281475"/>
            <a:ext cx="7299900" cy="31449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
                <a:srgbClr val="FFFFFF"/>
              </a:buClr>
              <a:buSzPts val="1200"/>
              <a:buAutoNum type="arabicPeriod"/>
              <a:defRPr sz="1200">
                <a:solidFill>
                  <a:schemeClr val="bg1"/>
                </a:solidFill>
                <a:latin typeface="+mj-lt"/>
              </a:defRPr>
            </a:lvl1pPr>
            <a:lvl2pPr marL="914400" lvl="1" indent="-304800" rtl="0">
              <a:spcBef>
                <a:spcPts val="1600"/>
              </a:spcBef>
              <a:spcAft>
                <a:spcPts val="0"/>
              </a:spcAft>
              <a:buClr>
                <a:srgbClr val="FFFFFF"/>
              </a:buClr>
              <a:buSzPts val="1200"/>
              <a:buAutoNum type="alphaLcPeriod"/>
              <a:defRPr/>
            </a:lvl2pPr>
            <a:lvl3pPr marL="1371600" lvl="2" indent="-304800" rtl="0">
              <a:spcBef>
                <a:spcPts val="1600"/>
              </a:spcBef>
              <a:spcAft>
                <a:spcPts val="0"/>
              </a:spcAft>
              <a:buClr>
                <a:srgbClr val="FFFFFF"/>
              </a:buClr>
              <a:buSzPts val="1200"/>
              <a:buAutoNum type="romanLcPeriod"/>
              <a:defRPr/>
            </a:lvl3pPr>
            <a:lvl4pPr marL="1828800" lvl="3" indent="-304800" rtl="0">
              <a:spcBef>
                <a:spcPts val="1600"/>
              </a:spcBef>
              <a:spcAft>
                <a:spcPts val="0"/>
              </a:spcAft>
              <a:buClr>
                <a:srgbClr val="FFFFFF"/>
              </a:buClr>
              <a:buSzPts val="1200"/>
              <a:buAutoNum type="arabicPeriod"/>
              <a:defRPr/>
            </a:lvl4pPr>
            <a:lvl5pPr marL="2286000" lvl="4" indent="-304800" rtl="0">
              <a:spcBef>
                <a:spcPts val="1600"/>
              </a:spcBef>
              <a:spcAft>
                <a:spcPts val="0"/>
              </a:spcAft>
              <a:buClr>
                <a:srgbClr val="FFFFFF"/>
              </a:buClr>
              <a:buSzPts val="1200"/>
              <a:buAutoNum type="alphaLcPeriod"/>
              <a:defRPr/>
            </a:lvl5pPr>
            <a:lvl6pPr marL="2743200" lvl="5" indent="-304800" rtl="0">
              <a:spcBef>
                <a:spcPts val="1600"/>
              </a:spcBef>
              <a:spcAft>
                <a:spcPts val="0"/>
              </a:spcAft>
              <a:buClr>
                <a:srgbClr val="FFFFFF"/>
              </a:buClr>
              <a:buSzPts val="1200"/>
              <a:buAutoNum type="romanLcPeriod"/>
              <a:defRPr/>
            </a:lvl6pPr>
            <a:lvl7pPr marL="3200400" lvl="6" indent="-304800" rtl="0">
              <a:spcBef>
                <a:spcPts val="1600"/>
              </a:spcBef>
              <a:spcAft>
                <a:spcPts val="0"/>
              </a:spcAft>
              <a:buClr>
                <a:srgbClr val="FFFFFF"/>
              </a:buClr>
              <a:buSzPts val="1200"/>
              <a:buAutoNum type="arabicPeriod"/>
              <a:defRPr/>
            </a:lvl7pPr>
            <a:lvl8pPr marL="3657600" lvl="7" indent="-304800" rtl="0">
              <a:spcBef>
                <a:spcPts val="1600"/>
              </a:spcBef>
              <a:spcAft>
                <a:spcPts val="0"/>
              </a:spcAft>
              <a:buClr>
                <a:srgbClr val="FFFFFF"/>
              </a:buClr>
              <a:buSzPts val="1200"/>
              <a:buAutoNum type="alphaLcPeriod"/>
              <a:defRPr/>
            </a:lvl8pPr>
            <a:lvl9pPr marL="4114800" lvl="8" indent="-304800" rtl="0">
              <a:spcBef>
                <a:spcPts val="1600"/>
              </a:spcBef>
              <a:spcAft>
                <a:spcPts val="1600"/>
              </a:spcAft>
              <a:buClr>
                <a:srgbClr val="FFFFFF"/>
              </a:buClr>
              <a:buSzPts val="1200"/>
              <a:buAutoNum type="romanLcPeriod"/>
              <a:defRPr/>
            </a:lvl9pPr>
          </a:lstStyle>
          <a:p>
            <a:pPr lvl="0"/>
            <a:r>
              <a:rPr lang="nl-NL" dirty="0"/>
              <a:t>Klikken om de tekststijl van het model te bewerken</a:t>
            </a:r>
          </a:p>
        </p:txBody>
      </p:sp>
      <p:sp>
        <p:nvSpPr>
          <p:cNvPr id="89" name="Google Shape;89;p4"/>
          <p:cNvSpPr/>
          <p:nvPr/>
        </p:nvSpPr>
        <p:spPr>
          <a:xfrm>
            <a:off x="3640916" y="4939133"/>
            <a:ext cx="3036" cy="2077"/>
          </a:xfrm>
          <a:custGeom>
            <a:avLst/>
            <a:gdLst/>
            <a:ahLst/>
            <a:cxnLst/>
            <a:rect l="l" t="t" r="r" b="b"/>
            <a:pathLst>
              <a:path w="39" h="39" extrusionOk="0">
                <a:moveTo>
                  <a:pt x="39" y="38"/>
                </a:moveTo>
                <a:lnTo>
                  <a:pt x="39" y="38"/>
                </a:lnTo>
                <a:lnTo>
                  <a:pt x="1" y="1"/>
                </a:lnTo>
                <a:lnTo>
                  <a:pt x="1" y="1"/>
                </a:ln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Graphic 2">
            <a:extLst>
              <a:ext uri="{FF2B5EF4-FFF2-40B4-BE49-F238E27FC236}">
                <a16:creationId xmlns:a16="http://schemas.microsoft.com/office/drawing/2014/main" id="{1CF297EA-FB73-25FE-D2B9-77600DB93E17}"/>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6687"/>
          <a:stretch/>
        </p:blipFill>
        <p:spPr>
          <a:xfrm>
            <a:off x="0" y="3041871"/>
            <a:ext cx="2937032" cy="1885956"/>
          </a:xfrm>
          <a:prstGeom prst="rect">
            <a:avLst/>
          </a:prstGeom>
        </p:spPr>
      </p:pic>
      <p:pic>
        <p:nvPicPr>
          <p:cNvPr id="2" name="Graphic 1">
            <a:extLst>
              <a:ext uri="{FF2B5EF4-FFF2-40B4-BE49-F238E27FC236}">
                <a16:creationId xmlns:a16="http://schemas.microsoft.com/office/drawing/2014/main" id="{5DAAD0AF-B68D-1E4F-A0F6-6884D4B88EFC}"/>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149356" y="4546744"/>
            <a:ext cx="1712251" cy="345743"/>
          </a:xfrm>
          <a:prstGeom prst="rect">
            <a:avLst/>
          </a:prstGeom>
        </p:spPr>
      </p:pic>
    </p:spTree>
    <p:extLst>
      <p:ext uri="{BB962C8B-B14F-4D97-AF65-F5344CB8AC3E}">
        <p14:creationId xmlns:p14="http://schemas.microsoft.com/office/powerpoint/2010/main" val="2624772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preserve="1" userDrawn="1">
  <p:cSld name="Title en  body">
    <p:bg>
      <p:bgPr>
        <a:gradFill>
          <a:gsLst>
            <a:gs pos="40000">
              <a:schemeClr val="bg1"/>
            </a:gs>
            <a:gs pos="79000">
              <a:schemeClr val="tx2"/>
            </a:gs>
          </a:gsLst>
          <a:lin ang="16200000" scaled="1"/>
        </a:gradFill>
        <a:effectLst/>
      </p:bgPr>
    </p:bg>
    <p:spTree>
      <p:nvGrpSpPr>
        <p:cNvPr id="1" name="Shape 86"/>
        <p:cNvGrpSpPr/>
        <p:nvPr/>
      </p:nvGrpSpPr>
      <p:grpSpPr>
        <a:xfrm>
          <a:off x="0" y="0"/>
          <a:ext cx="0" cy="0"/>
          <a:chOff x="0" y="0"/>
          <a:chExt cx="0" cy="0"/>
        </a:xfrm>
      </p:grpSpPr>
      <p:sp>
        <p:nvSpPr>
          <p:cNvPr id="87" name="Google Shape;87;p4"/>
          <p:cNvSpPr txBox="1">
            <a:spLocks noGrp="1"/>
          </p:cNvSpPr>
          <p:nvPr>
            <p:ph type="title"/>
          </p:nvPr>
        </p:nvSpPr>
        <p:spPr>
          <a:xfrm>
            <a:off x="912058" y="504275"/>
            <a:ext cx="7315200" cy="548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b="1">
                <a:solidFill>
                  <a:schemeClr val="dk1"/>
                </a:solidFill>
                <a:latin typeface="+mj-lt"/>
                <a:ea typeface="Montserrat Black"/>
                <a:cs typeface="Montserrat Black"/>
                <a:sym typeface="Montserrat Black"/>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r>
              <a:rPr lang="nl-NL" dirty="0"/>
              <a:t>Klik om stijl te bewerken</a:t>
            </a:r>
            <a:endParaRPr dirty="0"/>
          </a:p>
        </p:txBody>
      </p:sp>
      <p:sp>
        <p:nvSpPr>
          <p:cNvPr id="89" name="Google Shape;89;p4"/>
          <p:cNvSpPr/>
          <p:nvPr/>
        </p:nvSpPr>
        <p:spPr>
          <a:xfrm>
            <a:off x="3640916" y="4939133"/>
            <a:ext cx="3036" cy="2077"/>
          </a:xfrm>
          <a:custGeom>
            <a:avLst/>
            <a:gdLst/>
            <a:ahLst/>
            <a:cxnLst/>
            <a:rect l="l" t="t" r="r" b="b"/>
            <a:pathLst>
              <a:path w="39" h="39" extrusionOk="0">
                <a:moveTo>
                  <a:pt x="39" y="38"/>
                </a:moveTo>
                <a:lnTo>
                  <a:pt x="39" y="38"/>
                </a:lnTo>
                <a:lnTo>
                  <a:pt x="1" y="1"/>
                </a:lnTo>
                <a:lnTo>
                  <a:pt x="1" y="1"/>
                </a:ln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Graphic 2">
            <a:extLst>
              <a:ext uri="{FF2B5EF4-FFF2-40B4-BE49-F238E27FC236}">
                <a16:creationId xmlns:a16="http://schemas.microsoft.com/office/drawing/2014/main" id="{1CF297EA-FB73-25FE-D2B9-77600DB93E17}"/>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3719"/>
          <a:stretch/>
        </p:blipFill>
        <p:spPr>
          <a:xfrm>
            <a:off x="0" y="3610916"/>
            <a:ext cx="1973451" cy="1370497"/>
          </a:xfrm>
          <a:prstGeom prst="rect">
            <a:avLst/>
          </a:prstGeom>
        </p:spPr>
      </p:pic>
      <p:pic>
        <p:nvPicPr>
          <p:cNvPr id="4" name="Graphic 3">
            <a:extLst>
              <a:ext uri="{FF2B5EF4-FFF2-40B4-BE49-F238E27FC236}">
                <a16:creationId xmlns:a16="http://schemas.microsoft.com/office/drawing/2014/main" id="{9D63712F-BD14-6274-6E34-DC0E13B9D13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149352" y="4546744"/>
            <a:ext cx="1712259" cy="345743"/>
          </a:xfrm>
          <a:prstGeom prst="rect">
            <a:avLst/>
          </a:prstGeom>
        </p:spPr>
      </p:pic>
      <p:sp>
        <p:nvSpPr>
          <p:cNvPr id="5" name="Google Shape;88;p4">
            <a:extLst>
              <a:ext uri="{FF2B5EF4-FFF2-40B4-BE49-F238E27FC236}">
                <a16:creationId xmlns:a16="http://schemas.microsoft.com/office/drawing/2014/main" id="{3095DE42-33D8-0C84-50F6-57EA453914E3}"/>
              </a:ext>
            </a:extLst>
          </p:cNvPr>
          <p:cNvSpPr txBox="1">
            <a:spLocks noGrp="1"/>
          </p:cNvSpPr>
          <p:nvPr>
            <p:ph type="body" idx="1"/>
          </p:nvPr>
        </p:nvSpPr>
        <p:spPr>
          <a:xfrm>
            <a:off x="914400" y="1281475"/>
            <a:ext cx="7299900" cy="31449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Tx/>
              <a:buSzPts val="1200"/>
              <a:buAutoNum type="arabicPeriod"/>
              <a:defRPr sz="1200">
                <a:solidFill>
                  <a:schemeClr val="tx1"/>
                </a:solidFill>
                <a:latin typeface="+mn-lt"/>
              </a:defRPr>
            </a:lvl1pPr>
            <a:lvl2pPr marL="914400" lvl="1" indent="-304800" rtl="0">
              <a:spcBef>
                <a:spcPts val="1600"/>
              </a:spcBef>
              <a:spcAft>
                <a:spcPts val="0"/>
              </a:spcAft>
              <a:buClr>
                <a:srgbClr val="FFFFFF"/>
              </a:buClr>
              <a:buSzPts val="1200"/>
              <a:buAutoNum type="alphaLcPeriod"/>
              <a:defRPr/>
            </a:lvl2pPr>
            <a:lvl3pPr marL="1371600" lvl="2" indent="-304800" rtl="0">
              <a:spcBef>
                <a:spcPts val="1600"/>
              </a:spcBef>
              <a:spcAft>
                <a:spcPts val="0"/>
              </a:spcAft>
              <a:buClr>
                <a:srgbClr val="FFFFFF"/>
              </a:buClr>
              <a:buSzPts val="1200"/>
              <a:buAutoNum type="romanLcPeriod"/>
              <a:defRPr/>
            </a:lvl3pPr>
            <a:lvl4pPr marL="1828800" lvl="3" indent="-304800" rtl="0">
              <a:spcBef>
                <a:spcPts val="1600"/>
              </a:spcBef>
              <a:spcAft>
                <a:spcPts val="0"/>
              </a:spcAft>
              <a:buClr>
                <a:srgbClr val="FFFFFF"/>
              </a:buClr>
              <a:buSzPts val="1200"/>
              <a:buAutoNum type="arabicPeriod"/>
              <a:defRPr/>
            </a:lvl4pPr>
            <a:lvl5pPr marL="2286000" lvl="4" indent="-304800" rtl="0">
              <a:spcBef>
                <a:spcPts val="1600"/>
              </a:spcBef>
              <a:spcAft>
                <a:spcPts val="0"/>
              </a:spcAft>
              <a:buClr>
                <a:srgbClr val="FFFFFF"/>
              </a:buClr>
              <a:buSzPts val="1200"/>
              <a:buAutoNum type="alphaLcPeriod"/>
              <a:defRPr/>
            </a:lvl5pPr>
            <a:lvl6pPr marL="2743200" lvl="5" indent="-304800" rtl="0">
              <a:spcBef>
                <a:spcPts val="1600"/>
              </a:spcBef>
              <a:spcAft>
                <a:spcPts val="0"/>
              </a:spcAft>
              <a:buClr>
                <a:srgbClr val="FFFFFF"/>
              </a:buClr>
              <a:buSzPts val="1200"/>
              <a:buAutoNum type="romanLcPeriod"/>
              <a:defRPr/>
            </a:lvl6pPr>
            <a:lvl7pPr marL="3200400" lvl="6" indent="-304800" rtl="0">
              <a:spcBef>
                <a:spcPts val="1600"/>
              </a:spcBef>
              <a:spcAft>
                <a:spcPts val="0"/>
              </a:spcAft>
              <a:buClr>
                <a:srgbClr val="FFFFFF"/>
              </a:buClr>
              <a:buSzPts val="1200"/>
              <a:buAutoNum type="arabicPeriod"/>
              <a:defRPr/>
            </a:lvl7pPr>
            <a:lvl8pPr marL="3657600" lvl="7" indent="-304800" rtl="0">
              <a:spcBef>
                <a:spcPts val="1600"/>
              </a:spcBef>
              <a:spcAft>
                <a:spcPts val="0"/>
              </a:spcAft>
              <a:buClr>
                <a:srgbClr val="FFFFFF"/>
              </a:buClr>
              <a:buSzPts val="1200"/>
              <a:buAutoNum type="alphaLcPeriod"/>
              <a:defRPr/>
            </a:lvl8pPr>
            <a:lvl9pPr marL="4114800" lvl="8" indent="-304800" rtl="0">
              <a:spcBef>
                <a:spcPts val="1600"/>
              </a:spcBef>
              <a:spcAft>
                <a:spcPts val="1600"/>
              </a:spcAft>
              <a:buClr>
                <a:srgbClr val="FFFFFF"/>
              </a:buClr>
              <a:buSzPts val="1200"/>
              <a:buAutoNum type="romanLcPeriod"/>
              <a:defRPr/>
            </a:lvl9pPr>
          </a:lstStyle>
          <a:p>
            <a:pPr lvl="0"/>
            <a:r>
              <a:rPr lang="nl-NL" dirty="0"/>
              <a:t>Klikken om de tekststijl van het model te bewerken</a:t>
            </a:r>
          </a:p>
        </p:txBody>
      </p:sp>
    </p:spTree>
    <p:extLst>
      <p:ext uri="{BB962C8B-B14F-4D97-AF65-F5344CB8AC3E}">
        <p14:creationId xmlns:p14="http://schemas.microsoft.com/office/powerpoint/2010/main" val="2893084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body" preserve="1" userDrawn="1">
  <p:cSld name="1_Title and body">
    <p:bg>
      <p:bgPr>
        <a:solidFill>
          <a:srgbClr val="FFFFFF"/>
        </a:solidFill>
        <a:effectLst/>
      </p:bgPr>
    </p:bg>
    <p:spTree>
      <p:nvGrpSpPr>
        <p:cNvPr id="1" name="Shape 86"/>
        <p:cNvGrpSpPr/>
        <p:nvPr/>
      </p:nvGrpSpPr>
      <p:grpSpPr>
        <a:xfrm>
          <a:off x="0" y="0"/>
          <a:ext cx="0" cy="0"/>
          <a:chOff x="0" y="0"/>
          <a:chExt cx="0" cy="0"/>
        </a:xfrm>
      </p:grpSpPr>
      <p:sp>
        <p:nvSpPr>
          <p:cNvPr id="87" name="Google Shape;87;p4"/>
          <p:cNvSpPr txBox="1">
            <a:spLocks noGrp="1"/>
          </p:cNvSpPr>
          <p:nvPr>
            <p:ph type="title"/>
          </p:nvPr>
        </p:nvSpPr>
        <p:spPr>
          <a:xfrm>
            <a:off x="912058" y="504275"/>
            <a:ext cx="7315200" cy="548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b="1">
                <a:solidFill>
                  <a:schemeClr val="dk1"/>
                </a:solidFill>
                <a:latin typeface="+mj-lt"/>
                <a:ea typeface="Montserrat Black"/>
                <a:cs typeface="Montserrat Black"/>
                <a:sym typeface="Montserrat Black"/>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r>
              <a:rPr lang="nl-NL" dirty="0"/>
              <a:t>Klik om stijl te bewerken</a:t>
            </a:r>
            <a:endParaRPr dirty="0"/>
          </a:p>
        </p:txBody>
      </p:sp>
      <p:sp>
        <p:nvSpPr>
          <p:cNvPr id="89" name="Google Shape;89;p4"/>
          <p:cNvSpPr/>
          <p:nvPr/>
        </p:nvSpPr>
        <p:spPr>
          <a:xfrm>
            <a:off x="3640916" y="4939133"/>
            <a:ext cx="3036" cy="2077"/>
          </a:xfrm>
          <a:custGeom>
            <a:avLst/>
            <a:gdLst/>
            <a:ahLst/>
            <a:cxnLst/>
            <a:rect l="l" t="t" r="r" b="b"/>
            <a:pathLst>
              <a:path w="39" h="39" extrusionOk="0">
                <a:moveTo>
                  <a:pt x="39" y="38"/>
                </a:moveTo>
                <a:lnTo>
                  <a:pt x="39" y="38"/>
                </a:lnTo>
                <a:lnTo>
                  <a:pt x="1" y="1"/>
                </a:lnTo>
                <a:lnTo>
                  <a:pt x="1" y="1"/>
                </a:ln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Graphic 2">
            <a:extLst>
              <a:ext uri="{FF2B5EF4-FFF2-40B4-BE49-F238E27FC236}">
                <a16:creationId xmlns:a16="http://schemas.microsoft.com/office/drawing/2014/main" id="{1CF297EA-FB73-25FE-D2B9-77600DB93E17}"/>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3719"/>
          <a:stretch/>
        </p:blipFill>
        <p:spPr>
          <a:xfrm>
            <a:off x="0" y="3610916"/>
            <a:ext cx="1973451" cy="1370497"/>
          </a:xfrm>
          <a:prstGeom prst="rect">
            <a:avLst/>
          </a:prstGeom>
        </p:spPr>
      </p:pic>
      <p:pic>
        <p:nvPicPr>
          <p:cNvPr id="4" name="Graphic 3">
            <a:extLst>
              <a:ext uri="{FF2B5EF4-FFF2-40B4-BE49-F238E27FC236}">
                <a16:creationId xmlns:a16="http://schemas.microsoft.com/office/drawing/2014/main" id="{9D63712F-BD14-6274-6E34-DC0E13B9D13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149352" y="4546744"/>
            <a:ext cx="1712259" cy="345743"/>
          </a:xfrm>
          <a:prstGeom prst="rect">
            <a:avLst/>
          </a:prstGeom>
        </p:spPr>
      </p:pic>
      <p:sp>
        <p:nvSpPr>
          <p:cNvPr id="5" name="Google Shape;88;p4">
            <a:extLst>
              <a:ext uri="{FF2B5EF4-FFF2-40B4-BE49-F238E27FC236}">
                <a16:creationId xmlns:a16="http://schemas.microsoft.com/office/drawing/2014/main" id="{3095DE42-33D8-0C84-50F6-57EA453914E3}"/>
              </a:ext>
            </a:extLst>
          </p:cNvPr>
          <p:cNvSpPr txBox="1">
            <a:spLocks noGrp="1"/>
          </p:cNvSpPr>
          <p:nvPr>
            <p:ph type="body" idx="1"/>
          </p:nvPr>
        </p:nvSpPr>
        <p:spPr>
          <a:xfrm>
            <a:off x="914400" y="1281475"/>
            <a:ext cx="7299900" cy="31449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Tx/>
              <a:buSzPts val="1200"/>
              <a:buAutoNum type="arabicPeriod"/>
              <a:defRPr sz="1200">
                <a:solidFill>
                  <a:schemeClr val="tx1"/>
                </a:solidFill>
                <a:latin typeface="+mn-lt"/>
              </a:defRPr>
            </a:lvl1pPr>
            <a:lvl2pPr marL="914400" lvl="1" indent="-304800" rtl="0">
              <a:spcBef>
                <a:spcPts val="1600"/>
              </a:spcBef>
              <a:spcAft>
                <a:spcPts val="0"/>
              </a:spcAft>
              <a:buClr>
                <a:srgbClr val="FFFFFF"/>
              </a:buClr>
              <a:buSzPts val="1200"/>
              <a:buAutoNum type="alphaLcPeriod"/>
              <a:defRPr/>
            </a:lvl2pPr>
            <a:lvl3pPr marL="1371600" lvl="2" indent="-304800" rtl="0">
              <a:spcBef>
                <a:spcPts val="1600"/>
              </a:spcBef>
              <a:spcAft>
                <a:spcPts val="0"/>
              </a:spcAft>
              <a:buClr>
                <a:srgbClr val="FFFFFF"/>
              </a:buClr>
              <a:buSzPts val="1200"/>
              <a:buAutoNum type="romanLcPeriod"/>
              <a:defRPr/>
            </a:lvl3pPr>
            <a:lvl4pPr marL="1828800" lvl="3" indent="-304800" rtl="0">
              <a:spcBef>
                <a:spcPts val="1600"/>
              </a:spcBef>
              <a:spcAft>
                <a:spcPts val="0"/>
              </a:spcAft>
              <a:buClr>
                <a:srgbClr val="FFFFFF"/>
              </a:buClr>
              <a:buSzPts val="1200"/>
              <a:buAutoNum type="arabicPeriod"/>
              <a:defRPr/>
            </a:lvl4pPr>
            <a:lvl5pPr marL="2286000" lvl="4" indent="-304800" rtl="0">
              <a:spcBef>
                <a:spcPts val="1600"/>
              </a:spcBef>
              <a:spcAft>
                <a:spcPts val="0"/>
              </a:spcAft>
              <a:buClr>
                <a:srgbClr val="FFFFFF"/>
              </a:buClr>
              <a:buSzPts val="1200"/>
              <a:buAutoNum type="alphaLcPeriod"/>
              <a:defRPr/>
            </a:lvl5pPr>
            <a:lvl6pPr marL="2743200" lvl="5" indent="-304800" rtl="0">
              <a:spcBef>
                <a:spcPts val="1600"/>
              </a:spcBef>
              <a:spcAft>
                <a:spcPts val="0"/>
              </a:spcAft>
              <a:buClr>
                <a:srgbClr val="FFFFFF"/>
              </a:buClr>
              <a:buSzPts val="1200"/>
              <a:buAutoNum type="romanLcPeriod"/>
              <a:defRPr/>
            </a:lvl6pPr>
            <a:lvl7pPr marL="3200400" lvl="6" indent="-304800" rtl="0">
              <a:spcBef>
                <a:spcPts val="1600"/>
              </a:spcBef>
              <a:spcAft>
                <a:spcPts val="0"/>
              </a:spcAft>
              <a:buClr>
                <a:srgbClr val="FFFFFF"/>
              </a:buClr>
              <a:buSzPts val="1200"/>
              <a:buAutoNum type="arabicPeriod"/>
              <a:defRPr/>
            </a:lvl7pPr>
            <a:lvl8pPr marL="3657600" lvl="7" indent="-304800" rtl="0">
              <a:spcBef>
                <a:spcPts val="1600"/>
              </a:spcBef>
              <a:spcAft>
                <a:spcPts val="0"/>
              </a:spcAft>
              <a:buClr>
                <a:srgbClr val="FFFFFF"/>
              </a:buClr>
              <a:buSzPts val="1200"/>
              <a:buAutoNum type="alphaLcPeriod"/>
              <a:defRPr/>
            </a:lvl8pPr>
            <a:lvl9pPr marL="4114800" lvl="8" indent="-304800" rtl="0">
              <a:spcBef>
                <a:spcPts val="1600"/>
              </a:spcBef>
              <a:spcAft>
                <a:spcPts val="1600"/>
              </a:spcAft>
              <a:buClr>
                <a:srgbClr val="FFFFFF"/>
              </a:buClr>
              <a:buSzPts val="1200"/>
              <a:buAutoNum type="romanLcPeriod"/>
              <a:defRPr/>
            </a:lvl9pPr>
          </a:lstStyle>
          <a:p>
            <a:pPr lvl="0"/>
            <a:r>
              <a:rPr lang="nl-NL" dirty="0"/>
              <a:t>Klikken om de tekststijl van het model te bewerken</a:t>
            </a:r>
          </a:p>
        </p:txBody>
      </p:sp>
    </p:spTree>
    <p:extLst>
      <p:ext uri="{BB962C8B-B14F-4D97-AF65-F5344CB8AC3E}">
        <p14:creationId xmlns:p14="http://schemas.microsoft.com/office/powerpoint/2010/main" val="2406362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body" preserve="1" userDrawn="1">
  <p:cSld name="1_Title and body">
    <p:bg>
      <p:bgPr>
        <a:solidFill>
          <a:srgbClr val="FFFFFF"/>
        </a:solidFill>
        <a:effectLst/>
      </p:bgPr>
    </p:bg>
    <p:spTree>
      <p:nvGrpSpPr>
        <p:cNvPr id="1" name="Shape 86"/>
        <p:cNvGrpSpPr/>
        <p:nvPr/>
      </p:nvGrpSpPr>
      <p:grpSpPr>
        <a:xfrm>
          <a:off x="0" y="0"/>
          <a:ext cx="0" cy="0"/>
          <a:chOff x="0" y="0"/>
          <a:chExt cx="0" cy="0"/>
        </a:xfrm>
      </p:grpSpPr>
      <p:sp>
        <p:nvSpPr>
          <p:cNvPr id="87" name="Google Shape;87;p4"/>
          <p:cNvSpPr txBox="1">
            <a:spLocks noGrp="1"/>
          </p:cNvSpPr>
          <p:nvPr>
            <p:ph type="title"/>
          </p:nvPr>
        </p:nvSpPr>
        <p:spPr>
          <a:xfrm>
            <a:off x="912058" y="504275"/>
            <a:ext cx="7315200" cy="548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b="1">
                <a:solidFill>
                  <a:schemeClr val="dk1"/>
                </a:solidFill>
                <a:latin typeface="+mj-lt"/>
                <a:ea typeface="Montserrat Black"/>
                <a:cs typeface="Montserrat Black"/>
                <a:sym typeface="Montserrat Black"/>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r>
              <a:rPr lang="nl-NL" dirty="0"/>
              <a:t>Klik om stijl te bewerken</a:t>
            </a:r>
            <a:endParaRPr dirty="0"/>
          </a:p>
        </p:txBody>
      </p:sp>
      <p:sp>
        <p:nvSpPr>
          <p:cNvPr id="89" name="Google Shape;89;p4"/>
          <p:cNvSpPr/>
          <p:nvPr/>
        </p:nvSpPr>
        <p:spPr>
          <a:xfrm>
            <a:off x="3640916" y="4939133"/>
            <a:ext cx="3036" cy="2077"/>
          </a:xfrm>
          <a:custGeom>
            <a:avLst/>
            <a:gdLst/>
            <a:ahLst/>
            <a:cxnLst/>
            <a:rect l="l" t="t" r="r" b="b"/>
            <a:pathLst>
              <a:path w="39" h="39" extrusionOk="0">
                <a:moveTo>
                  <a:pt x="39" y="38"/>
                </a:moveTo>
                <a:lnTo>
                  <a:pt x="39" y="38"/>
                </a:lnTo>
                <a:lnTo>
                  <a:pt x="1" y="1"/>
                </a:lnTo>
                <a:lnTo>
                  <a:pt x="1" y="1"/>
                </a:ln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Graphic 2">
            <a:extLst>
              <a:ext uri="{FF2B5EF4-FFF2-40B4-BE49-F238E27FC236}">
                <a16:creationId xmlns:a16="http://schemas.microsoft.com/office/drawing/2014/main" id="{1CF297EA-FB73-25FE-D2B9-77600DB93E17}"/>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3719"/>
          <a:stretch/>
        </p:blipFill>
        <p:spPr>
          <a:xfrm>
            <a:off x="0" y="3610916"/>
            <a:ext cx="1973451" cy="1370497"/>
          </a:xfrm>
          <a:prstGeom prst="rect">
            <a:avLst/>
          </a:prstGeom>
        </p:spPr>
      </p:pic>
      <p:pic>
        <p:nvPicPr>
          <p:cNvPr id="4" name="Graphic 3">
            <a:extLst>
              <a:ext uri="{FF2B5EF4-FFF2-40B4-BE49-F238E27FC236}">
                <a16:creationId xmlns:a16="http://schemas.microsoft.com/office/drawing/2014/main" id="{9D63712F-BD14-6274-6E34-DC0E13B9D13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149352" y="4546744"/>
            <a:ext cx="1712259" cy="345743"/>
          </a:xfrm>
          <a:prstGeom prst="rect">
            <a:avLst/>
          </a:prstGeom>
        </p:spPr>
      </p:pic>
      <p:sp>
        <p:nvSpPr>
          <p:cNvPr id="6" name="Tijdelijke aanduiding voor tabel 5">
            <a:extLst>
              <a:ext uri="{FF2B5EF4-FFF2-40B4-BE49-F238E27FC236}">
                <a16:creationId xmlns:a16="http://schemas.microsoft.com/office/drawing/2014/main" id="{68D82396-4B2E-A47E-E79D-8B15A3549327}"/>
              </a:ext>
            </a:extLst>
          </p:cNvPr>
          <p:cNvSpPr>
            <a:spLocks noGrp="1"/>
          </p:cNvSpPr>
          <p:nvPr>
            <p:ph type="tbl" sz="quarter" idx="10"/>
          </p:nvPr>
        </p:nvSpPr>
        <p:spPr>
          <a:xfrm>
            <a:off x="912813" y="1235075"/>
            <a:ext cx="7308850" cy="3114675"/>
          </a:xfrm>
          <a:prstGeom prst="rect">
            <a:avLst/>
          </a:prstGeom>
        </p:spPr>
        <p:txBody>
          <a:bodyPr/>
          <a:lstStyle/>
          <a:p>
            <a:endParaRPr lang="nl-NL" dirty="0"/>
          </a:p>
        </p:txBody>
      </p:sp>
    </p:spTree>
    <p:extLst>
      <p:ext uri="{BB962C8B-B14F-4D97-AF65-F5344CB8AC3E}">
        <p14:creationId xmlns:p14="http://schemas.microsoft.com/office/powerpoint/2010/main" val="4238491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One column text" preserve="1" userDrawn="1">
  <p:cSld name="stelling rechts">
    <p:bg>
      <p:bgPr>
        <a:solidFill>
          <a:schemeClr val="accent4"/>
        </a:solidFill>
        <a:effectLst/>
      </p:bgPr>
    </p:bg>
    <p:spTree>
      <p:nvGrpSpPr>
        <p:cNvPr id="1" name="Shape 124"/>
        <p:cNvGrpSpPr/>
        <p:nvPr/>
      </p:nvGrpSpPr>
      <p:grpSpPr>
        <a:xfrm>
          <a:off x="0" y="0"/>
          <a:ext cx="0" cy="0"/>
          <a:chOff x="0" y="0"/>
          <a:chExt cx="0" cy="0"/>
        </a:xfrm>
      </p:grpSpPr>
      <p:sp>
        <p:nvSpPr>
          <p:cNvPr id="125" name="Google Shape;125;p7"/>
          <p:cNvSpPr txBox="1">
            <a:spLocks noGrp="1"/>
          </p:cNvSpPr>
          <p:nvPr>
            <p:ph type="title"/>
          </p:nvPr>
        </p:nvSpPr>
        <p:spPr>
          <a:xfrm>
            <a:off x="5016285" y="1511028"/>
            <a:ext cx="3660900" cy="883800"/>
          </a:xfrm>
          <a:prstGeom prst="rect">
            <a:avLst/>
          </a:prstGeom>
        </p:spPr>
        <p:txBody>
          <a:bodyPr spcFirstLastPara="1" wrap="square" lIns="91425" tIns="91425" rIns="91425" bIns="91425" anchor="b" anchorCtr="0">
            <a:noAutofit/>
          </a:bodyPr>
          <a:lstStyle>
            <a:lvl1pPr lvl="0" algn="l">
              <a:spcBef>
                <a:spcPts val="0"/>
              </a:spcBef>
              <a:spcAft>
                <a:spcPts val="0"/>
              </a:spcAft>
              <a:buSzPts val="2400"/>
              <a:buNone/>
              <a:defRPr sz="3200">
                <a:solidFill>
                  <a:schemeClr val="bg1"/>
                </a:solidFill>
                <a:latin typeface="+mj-lt"/>
                <a:ea typeface="Montserrat ExtraBold"/>
                <a:cs typeface="Montserrat ExtraBold"/>
                <a:sym typeface="Montserrat ExtraBold"/>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r>
              <a:rPr lang="nl-NL" dirty="0"/>
              <a:t>Klik om stijl te bewerken</a:t>
            </a:r>
            <a:endParaRPr dirty="0"/>
          </a:p>
        </p:txBody>
      </p:sp>
      <p:sp>
        <p:nvSpPr>
          <p:cNvPr id="2" name="Tijdelijke aanduiding voor afbeelding 4">
            <a:extLst>
              <a:ext uri="{FF2B5EF4-FFF2-40B4-BE49-F238E27FC236}">
                <a16:creationId xmlns:a16="http://schemas.microsoft.com/office/drawing/2014/main" id="{6C4ED0BF-3263-37D5-5B6F-D2857D3A69FD}"/>
              </a:ext>
            </a:extLst>
          </p:cNvPr>
          <p:cNvSpPr>
            <a:spLocks noGrp="1"/>
          </p:cNvSpPr>
          <p:nvPr>
            <p:ph type="pic" sz="quarter" idx="10"/>
          </p:nvPr>
        </p:nvSpPr>
        <p:spPr>
          <a:xfrm>
            <a:off x="0" y="0"/>
            <a:ext cx="3900488" cy="5143500"/>
          </a:xfrm>
          <a:prstGeom prst="rect">
            <a:avLst/>
          </a:prstGeom>
          <a:effectLst>
            <a:outerShdw blurRad="50800" dist="38100" algn="l" rotWithShape="0">
              <a:prstClr val="black">
                <a:alpha val="40000"/>
              </a:prstClr>
            </a:outerShdw>
          </a:effectLst>
        </p:spPr>
        <p:txBody>
          <a:bodyPr/>
          <a:lstStyle/>
          <a:p>
            <a:endParaRPr lang="nl-NL"/>
          </a:p>
        </p:txBody>
      </p:sp>
      <p:sp>
        <p:nvSpPr>
          <p:cNvPr id="6" name="Text Placeholder 2">
            <a:extLst>
              <a:ext uri="{FF2B5EF4-FFF2-40B4-BE49-F238E27FC236}">
                <a16:creationId xmlns:a16="http://schemas.microsoft.com/office/drawing/2014/main" id="{7549862A-819F-978B-C11A-AFF20A3D3A5F}"/>
              </a:ext>
            </a:extLst>
          </p:cNvPr>
          <p:cNvSpPr>
            <a:spLocks noGrp="1"/>
          </p:cNvSpPr>
          <p:nvPr>
            <p:ph type="body" sz="quarter" idx="11"/>
          </p:nvPr>
        </p:nvSpPr>
        <p:spPr>
          <a:xfrm>
            <a:off x="5016286" y="2395537"/>
            <a:ext cx="3660899" cy="2041783"/>
          </a:xfrm>
          <a:prstGeom prst="rect">
            <a:avLst/>
          </a:prstGeom>
        </p:spPr>
        <p:txBody>
          <a:bodyPr/>
          <a:lstStyle>
            <a:lvl1pPr>
              <a:defRPr sz="1600">
                <a:solidFill>
                  <a:schemeClr val="bg1"/>
                </a:solidFill>
                <a:latin typeface="+mn-lt"/>
              </a:defRPr>
            </a:lvl1pPr>
            <a:lvl2pPr marL="177800" indent="0">
              <a:defRPr sz="1600">
                <a:solidFill>
                  <a:schemeClr val="bg1"/>
                </a:solidFill>
              </a:defRPr>
            </a:lvl2pPr>
            <a:lvl3pPr marL="446088" indent="0">
              <a:defRPr sz="1600">
                <a:solidFill>
                  <a:schemeClr val="bg1"/>
                </a:solidFill>
              </a:defRPr>
            </a:lvl3pPr>
            <a:lvl4pPr marL="715963" indent="0">
              <a:defRPr sz="1400">
                <a:solidFill>
                  <a:schemeClr val="bg1"/>
                </a:solidFill>
              </a:defRPr>
            </a:lvl4pPr>
            <a:lvl5pPr marL="985838" indent="0">
              <a:defRPr sz="14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nl-NL" dirty="0"/>
          </a:p>
        </p:txBody>
      </p:sp>
      <p:pic>
        <p:nvPicPr>
          <p:cNvPr id="3" name="Graphic 2">
            <a:extLst>
              <a:ext uri="{FF2B5EF4-FFF2-40B4-BE49-F238E27FC236}">
                <a16:creationId xmlns:a16="http://schemas.microsoft.com/office/drawing/2014/main" id="{A7F479AA-60FB-626B-9BB8-A172F4EC0B5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149356" y="4546744"/>
            <a:ext cx="1712251" cy="345743"/>
          </a:xfrm>
          <a:prstGeom prst="rect">
            <a:avLst/>
          </a:prstGeom>
        </p:spPr>
      </p:pic>
    </p:spTree>
    <p:extLst>
      <p:ext uri="{BB962C8B-B14F-4D97-AF65-F5344CB8AC3E}">
        <p14:creationId xmlns:p14="http://schemas.microsoft.com/office/powerpoint/2010/main" val="1117678299"/>
      </p:ext>
    </p:extLst>
  </p:cSld>
  <p:clrMapOvr>
    <a:masterClrMapping/>
  </p:clrMapOvr>
  <p:extLst>
    <p:ext uri="{DCECCB84-F9BA-43D5-87BE-67443E8EF086}">
      <p15:sldGuideLst xmlns:p15="http://schemas.microsoft.com/office/powerpoint/2012/main">
        <p15:guide id="1" orient="horz" pos="748">
          <p15:clr>
            <a:srgbClr val="FA7B17"/>
          </p15:clr>
        </p15:guide>
        <p15:guide id="2" pos="2206">
          <p15:clr>
            <a:srgbClr val="FA7B17"/>
          </p15:clr>
        </p15:guide>
        <p15:guide id="3" pos="1765">
          <p15:clr>
            <a:srgbClr val="FA7B17"/>
          </p15:clr>
        </p15:guide>
        <p15:guide id="4" orient="horz" pos="1250">
          <p15:clr>
            <a:srgbClr val="FA7B17"/>
          </p15:clr>
        </p15:guide>
        <p15:guide id="5">
          <p15:clr>
            <a:srgbClr val="FA7B17"/>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ne column text" preserve="1" userDrawn="1">
  <p:cSld name="stelling links">
    <p:bg>
      <p:bgPr>
        <a:solidFill>
          <a:schemeClr val="accent4"/>
        </a:solidFill>
        <a:effectLst/>
      </p:bgPr>
    </p:bg>
    <p:spTree>
      <p:nvGrpSpPr>
        <p:cNvPr id="1" name="Shape 124"/>
        <p:cNvGrpSpPr/>
        <p:nvPr/>
      </p:nvGrpSpPr>
      <p:grpSpPr>
        <a:xfrm>
          <a:off x="0" y="0"/>
          <a:ext cx="0" cy="0"/>
          <a:chOff x="0" y="0"/>
          <a:chExt cx="0" cy="0"/>
        </a:xfrm>
      </p:grpSpPr>
      <p:sp>
        <p:nvSpPr>
          <p:cNvPr id="3" name="Tijdelijke aanduiding voor afbeelding 4">
            <a:extLst>
              <a:ext uri="{FF2B5EF4-FFF2-40B4-BE49-F238E27FC236}">
                <a16:creationId xmlns:a16="http://schemas.microsoft.com/office/drawing/2014/main" id="{BDE7E5BE-D4AC-ADD2-4BD1-6B5A083701FF}"/>
              </a:ext>
            </a:extLst>
          </p:cNvPr>
          <p:cNvSpPr>
            <a:spLocks noGrp="1"/>
          </p:cNvSpPr>
          <p:nvPr>
            <p:ph type="pic" sz="quarter" idx="10"/>
          </p:nvPr>
        </p:nvSpPr>
        <p:spPr>
          <a:xfrm>
            <a:off x="5243512" y="0"/>
            <a:ext cx="3900488" cy="5143500"/>
          </a:xfrm>
          <a:prstGeom prst="rect">
            <a:avLst/>
          </a:prstGeom>
          <a:effectLst>
            <a:outerShdw blurRad="50800" dist="38100" dir="10800000" algn="r" rotWithShape="0">
              <a:prstClr val="black">
                <a:alpha val="40000"/>
              </a:prstClr>
            </a:outerShdw>
          </a:effectLst>
        </p:spPr>
        <p:txBody>
          <a:bodyPr/>
          <a:lstStyle/>
          <a:p>
            <a:endParaRPr lang="nl-NL" dirty="0"/>
          </a:p>
        </p:txBody>
      </p:sp>
      <p:sp>
        <p:nvSpPr>
          <p:cNvPr id="2" name="Google Shape;125;p7">
            <a:extLst>
              <a:ext uri="{FF2B5EF4-FFF2-40B4-BE49-F238E27FC236}">
                <a16:creationId xmlns:a16="http://schemas.microsoft.com/office/drawing/2014/main" id="{B1D451C9-5E13-E1E7-5634-354D60D22FFB}"/>
              </a:ext>
            </a:extLst>
          </p:cNvPr>
          <p:cNvSpPr txBox="1">
            <a:spLocks noGrp="1"/>
          </p:cNvSpPr>
          <p:nvPr>
            <p:ph type="title"/>
          </p:nvPr>
        </p:nvSpPr>
        <p:spPr>
          <a:xfrm>
            <a:off x="609601" y="1511028"/>
            <a:ext cx="3660900" cy="883800"/>
          </a:xfrm>
          <a:prstGeom prst="rect">
            <a:avLst/>
          </a:prstGeom>
        </p:spPr>
        <p:txBody>
          <a:bodyPr spcFirstLastPara="1" wrap="square" lIns="91425" tIns="91425" rIns="91425" bIns="91425" anchor="b" anchorCtr="0">
            <a:noAutofit/>
          </a:bodyPr>
          <a:lstStyle>
            <a:lvl1pPr lvl="0" algn="l">
              <a:spcBef>
                <a:spcPts val="0"/>
              </a:spcBef>
              <a:spcAft>
                <a:spcPts val="0"/>
              </a:spcAft>
              <a:buSzPts val="2400"/>
              <a:buNone/>
              <a:defRPr sz="3200">
                <a:solidFill>
                  <a:schemeClr val="bg1"/>
                </a:solidFill>
                <a:latin typeface="+mj-lt"/>
                <a:ea typeface="Montserrat ExtraBold"/>
                <a:cs typeface="Montserrat ExtraBold"/>
                <a:sym typeface="Montserrat ExtraBold"/>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r>
              <a:rPr lang="nl-NL" dirty="0"/>
              <a:t>Klik om stijl te bewerken</a:t>
            </a:r>
            <a:endParaRPr dirty="0"/>
          </a:p>
        </p:txBody>
      </p:sp>
      <p:sp>
        <p:nvSpPr>
          <p:cNvPr id="4" name="Text Placeholder 4">
            <a:extLst>
              <a:ext uri="{FF2B5EF4-FFF2-40B4-BE49-F238E27FC236}">
                <a16:creationId xmlns:a16="http://schemas.microsoft.com/office/drawing/2014/main" id="{6F44AE40-6ABC-8E38-4CA7-0E969E4EF8B3}"/>
              </a:ext>
            </a:extLst>
          </p:cNvPr>
          <p:cNvSpPr>
            <a:spLocks noGrp="1"/>
          </p:cNvSpPr>
          <p:nvPr>
            <p:ph type="body" sz="quarter" idx="11"/>
          </p:nvPr>
        </p:nvSpPr>
        <p:spPr>
          <a:xfrm>
            <a:off x="609726" y="2394828"/>
            <a:ext cx="3660775" cy="2055812"/>
          </a:xfrm>
          <a:prstGeom prst="rect">
            <a:avLst/>
          </a:prstGeom>
        </p:spPr>
        <p:txBody>
          <a:bodyPr/>
          <a:lstStyle>
            <a:lvl1pPr>
              <a:defRPr sz="1600">
                <a:solidFill>
                  <a:schemeClr val="bg1"/>
                </a:solidFill>
                <a:latin typeface="+mn-lt"/>
              </a:defRPr>
            </a:lvl1pPr>
            <a:lvl2pPr marL="269875" indent="0">
              <a:defRPr sz="1600">
                <a:solidFill>
                  <a:schemeClr val="bg1"/>
                </a:solidFill>
                <a:latin typeface="+mn-lt"/>
              </a:defRPr>
            </a:lvl2pPr>
            <a:lvl3pPr marL="446088" indent="0">
              <a:defRPr sz="1400">
                <a:solidFill>
                  <a:schemeClr val="bg1"/>
                </a:solidFill>
                <a:latin typeface="+mn-lt"/>
              </a:defRPr>
            </a:lvl3pPr>
            <a:lvl4pPr marL="446088" indent="0">
              <a:defRPr sz="1400">
                <a:solidFill>
                  <a:schemeClr val="bg1"/>
                </a:solidFill>
                <a:latin typeface="+mn-lt"/>
              </a:defRPr>
            </a:lvl4pPr>
            <a:lvl5pPr marL="446088" indent="0">
              <a:defRPr sz="1400">
                <a:solidFill>
                  <a:schemeClr val="bg1"/>
                </a:solidFill>
                <a:latin typeface="+mn-l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nl-NL" dirty="0"/>
          </a:p>
        </p:txBody>
      </p:sp>
      <p:pic>
        <p:nvPicPr>
          <p:cNvPr id="7" name="Graphic 6">
            <a:extLst>
              <a:ext uri="{FF2B5EF4-FFF2-40B4-BE49-F238E27FC236}">
                <a16:creationId xmlns:a16="http://schemas.microsoft.com/office/drawing/2014/main" id="{D268799D-108A-7F4C-F20C-2CAC269DB71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82393" y="4546743"/>
            <a:ext cx="1712251" cy="345743"/>
          </a:xfrm>
          <a:prstGeom prst="rect">
            <a:avLst/>
          </a:prstGeom>
        </p:spPr>
      </p:pic>
    </p:spTree>
    <p:extLst>
      <p:ext uri="{BB962C8B-B14F-4D97-AF65-F5344CB8AC3E}">
        <p14:creationId xmlns:p14="http://schemas.microsoft.com/office/powerpoint/2010/main" val="1669936607"/>
      </p:ext>
    </p:extLst>
  </p:cSld>
  <p:clrMapOvr>
    <a:masterClrMapping/>
  </p:clrMapOvr>
  <p:extLst>
    <p:ext uri="{DCECCB84-F9BA-43D5-87BE-67443E8EF086}">
      <p15:sldGuideLst xmlns:p15="http://schemas.microsoft.com/office/powerpoint/2012/main">
        <p15:guide id="1" orient="horz" pos="748">
          <p15:clr>
            <a:srgbClr val="FA7B17"/>
          </p15:clr>
        </p15:guide>
        <p15:guide id="2" pos="2206">
          <p15:clr>
            <a:srgbClr val="FA7B17"/>
          </p15:clr>
        </p15:guide>
        <p15:guide id="3" pos="1765">
          <p15:clr>
            <a:srgbClr val="FA7B17"/>
          </p15:clr>
        </p15:guide>
        <p15:guide id="4" orient="horz" pos="1250">
          <p15:clr>
            <a:srgbClr val="FA7B17"/>
          </p15:clr>
        </p15:guide>
        <p15:guide id="5">
          <p15:clr>
            <a:srgbClr val="FA7B17"/>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ain point" userDrawn="1">
  <p:cSld name="One column text - geel">
    <p:bg>
      <p:bgPr>
        <a:solidFill>
          <a:schemeClr val="accent1"/>
        </a:solidFill>
        <a:effectLst/>
      </p:bgPr>
    </p:bg>
    <p:spTree>
      <p:nvGrpSpPr>
        <p:cNvPr id="1" name="Shape 139"/>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21F12B82-54F2-B487-1523-904EAE39E200}"/>
              </a:ext>
            </a:extLst>
          </p:cNvPr>
          <p:cNvSpPr>
            <a:spLocks noGrp="1"/>
          </p:cNvSpPr>
          <p:nvPr>
            <p:ph type="pic" sz="quarter" idx="10"/>
          </p:nvPr>
        </p:nvSpPr>
        <p:spPr>
          <a:xfrm>
            <a:off x="4578350" y="0"/>
            <a:ext cx="4565650" cy="5143500"/>
          </a:xfrm>
          <a:prstGeom prst="rect">
            <a:avLst/>
          </a:prstGeom>
          <a:effectLst>
            <a:outerShdw blurRad="50800" dist="38100" dir="10800000" algn="r" rotWithShape="0">
              <a:prstClr val="black">
                <a:alpha val="40000"/>
              </a:prstClr>
            </a:outerShdw>
          </a:effectLst>
        </p:spPr>
        <p:txBody>
          <a:bodyPr/>
          <a:lstStyle/>
          <a:p>
            <a:endParaRPr lang="nl-NL"/>
          </a:p>
        </p:txBody>
      </p:sp>
      <p:sp>
        <p:nvSpPr>
          <p:cNvPr id="2" name="Google Shape;125;p7">
            <a:extLst>
              <a:ext uri="{FF2B5EF4-FFF2-40B4-BE49-F238E27FC236}">
                <a16:creationId xmlns:a16="http://schemas.microsoft.com/office/drawing/2014/main" id="{E71668C6-0A2F-8B59-9B89-0674F23D5D34}"/>
              </a:ext>
            </a:extLst>
          </p:cNvPr>
          <p:cNvSpPr txBox="1">
            <a:spLocks noGrp="1"/>
          </p:cNvSpPr>
          <p:nvPr>
            <p:ph type="title"/>
          </p:nvPr>
        </p:nvSpPr>
        <p:spPr>
          <a:xfrm>
            <a:off x="609601" y="1511028"/>
            <a:ext cx="3660900" cy="883800"/>
          </a:xfrm>
          <a:prstGeom prst="rect">
            <a:avLst/>
          </a:prstGeom>
        </p:spPr>
        <p:txBody>
          <a:bodyPr spcFirstLastPara="1" wrap="square" lIns="91425" tIns="91425" rIns="91425" bIns="91425" anchor="b" anchorCtr="0">
            <a:noAutofit/>
          </a:bodyPr>
          <a:lstStyle>
            <a:lvl1pPr lvl="0" algn="l">
              <a:spcBef>
                <a:spcPts val="0"/>
              </a:spcBef>
              <a:spcAft>
                <a:spcPts val="0"/>
              </a:spcAft>
              <a:buSzPts val="2400"/>
              <a:buNone/>
              <a:defRPr sz="3200">
                <a:solidFill>
                  <a:schemeClr val="tx1"/>
                </a:solidFill>
                <a:latin typeface="+mj-lt"/>
                <a:ea typeface="Montserrat ExtraBold"/>
                <a:cs typeface="Montserrat ExtraBold"/>
                <a:sym typeface="Montserrat ExtraBold"/>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r>
              <a:rPr lang="nl-NL" dirty="0"/>
              <a:t>Klik om stijl te bewerken</a:t>
            </a:r>
            <a:endParaRPr dirty="0"/>
          </a:p>
        </p:txBody>
      </p:sp>
      <p:sp>
        <p:nvSpPr>
          <p:cNvPr id="3" name="Text Placeholder 4">
            <a:extLst>
              <a:ext uri="{FF2B5EF4-FFF2-40B4-BE49-F238E27FC236}">
                <a16:creationId xmlns:a16="http://schemas.microsoft.com/office/drawing/2014/main" id="{9459CFE9-FB2A-0BB2-D90A-5F396955DAAF}"/>
              </a:ext>
            </a:extLst>
          </p:cNvPr>
          <p:cNvSpPr>
            <a:spLocks noGrp="1"/>
          </p:cNvSpPr>
          <p:nvPr>
            <p:ph type="body" sz="quarter" idx="11"/>
          </p:nvPr>
        </p:nvSpPr>
        <p:spPr>
          <a:xfrm>
            <a:off x="609726" y="2394828"/>
            <a:ext cx="3660775" cy="2055812"/>
          </a:xfrm>
          <a:prstGeom prst="rect">
            <a:avLst/>
          </a:prstGeom>
        </p:spPr>
        <p:txBody>
          <a:bodyPr/>
          <a:lstStyle>
            <a:lvl1pPr>
              <a:defRPr sz="1600">
                <a:solidFill>
                  <a:schemeClr val="tx1"/>
                </a:solidFill>
                <a:latin typeface="+mn-lt"/>
              </a:defRPr>
            </a:lvl1pPr>
            <a:lvl2pPr marL="269875" indent="0">
              <a:defRPr sz="1600">
                <a:solidFill>
                  <a:schemeClr val="tx1"/>
                </a:solidFill>
                <a:latin typeface="+mn-lt"/>
              </a:defRPr>
            </a:lvl2pPr>
            <a:lvl3pPr marL="446088" indent="0">
              <a:defRPr sz="1400">
                <a:solidFill>
                  <a:schemeClr val="tx1"/>
                </a:solidFill>
                <a:latin typeface="+mn-lt"/>
              </a:defRPr>
            </a:lvl3pPr>
            <a:lvl4pPr marL="446088" indent="0">
              <a:defRPr sz="1400">
                <a:solidFill>
                  <a:schemeClr val="tx1"/>
                </a:solidFill>
                <a:latin typeface="+mn-lt"/>
              </a:defRPr>
            </a:lvl4pPr>
            <a:lvl5pPr marL="446088" indent="0">
              <a:defRPr sz="1400">
                <a:solidFill>
                  <a:schemeClr val="tx1"/>
                </a:solidFill>
                <a:latin typeface="+mn-l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nl-NL" dirty="0"/>
          </a:p>
        </p:txBody>
      </p:sp>
      <p:pic>
        <p:nvPicPr>
          <p:cNvPr id="6" name="Graphic 5">
            <a:extLst>
              <a:ext uri="{FF2B5EF4-FFF2-40B4-BE49-F238E27FC236}">
                <a16:creationId xmlns:a16="http://schemas.microsoft.com/office/drawing/2014/main" id="{DD50232E-8201-796F-DB72-BE65F7660B5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82393" y="4546743"/>
            <a:ext cx="1712251" cy="345743"/>
          </a:xfrm>
          <a:prstGeom prst="rect">
            <a:avLst/>
          </a:prstGeom>
        </p:spPr>
      </p:pic>
    </p:spTree>
    <p:extLst>
      <p:ext uri="{BB962C8B-B14F-4D97-AF65-F5344CB8AC3E}">
        <p14:creationId xmlns:p14="http://schemas.microsoft.com/office/powerpoint/2010/main" val="26008745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ain point" preserve="1" userDrawn="1">
  <p:cSld name="1_Main point">
    <p:bg>
      <p:bgPr>
        <a:solidFill>
          <a:schemeClr val="bg1"/>
        </a:solidFill>
        <a:effectLst/>
      </p:bgPr>
    </p:bg>
    <p:spTree>
      <p:nvGrpSpPr>
        <p:cNvPr id="1" name="Shape 139"/>
        <p:cNvGrpSpPr/>
        <p:nvPr/>
      </p:nvGrpSpPr>
      <p:grpSpPr>
        <a:xfrm>
          <a:off x="0" y="0"/>
          <a:ext cx="0" cy="0"/>
          <a:chOff x="0" y="0"/>
          <a:chExt cx="0" cy="0"/>
        </a:xfrm>
      </p:grpSpPr>
      <p:sp>
        <p:nvSpPr>
          <p:cNvPr id="6" name="Tijdelijke aanduiding voor afbeelding 4">
            <a:extLst>
              <a:ext uri="{FF2B5EF4-FFF2-40B4-BE49-F238E27FC236}">
                <a16:creationId xmlns:a16="http://schemas.microsoft.com/office/drawing/2014/main" id="{6AF1E371-BADD-154B-B5B7-98F3F29B693C}"/>
              </a:ext>
            </a:extLst>
          </p:cNvPr>
          <p:cNvSpPr>
            <a:spLocks noGrp="1"/>
          </p:cNvSpPr>
          <p:nvPr>
            <p:ph type="pic" sz="quarter" idx="10"/>
          </p:nvPr>
        </p:nvSpPr>
        <p:spPr>
          <a:xfrm>
            <a:off x="4578350" y="0"/>
            <a:ext cx="4565650" cy="5143500"/>
          </a:xfrm>
          <a:prstGeom prst="rect">
            <a:avLst/>
          </a:prstGeom>
          <a:effectLst>
            <a:outerShdw blurRad="50800" dist="38100" dir="10800000" algn="r" rotWithShape="0">
              <a:prstClr val="black">
                <a:alpha val="40000"/>
              </a:prstClr>
            </a:outerShdw>
          </a:effectLst>
        </p:spPr>
        <p:txBody>
          <a:bodyPr/>
          <a:lstStyle/>
          <a:p>
            <a:endParaRPr lang="nl-NL"/>
          </a:p>
        </p:txBody>
      </p:sp>
      <p:sp>
        <p:nvSpPr>
          <p:cNvPr id="141" name="Google Shape;141;p8"/>
          <p:cNvSpPr txBox="1">
            <a:spLocks noGrp="1"/>
          </p:cNvSpPr>
          <p:nvPr>
            <p:ph type="subTitle" idx="1"/>
          </p:nvPr>
        </p:nvSpPr>
        <p:spPr>
          <a:xfrm>
            <a:off x="628650" y="1521450"/>
            <a:ext cx="3651600" cy="10503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800"/>
              <a:buFont typeface="Roboto Condensed Light"/>
              <a:buNone/>
              <a:defRPr b="1">
                <a:solidFill>
                  <a:schemeClr val="tx1"/>
                </a:solidFill>
                <a:latin typeface="+mj-lt"/>
              </a:defRPr>
            </a:lvl1pPr>
            <a:lvl2pPr lvl="1"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2pPr>
            <a:lvl3pPr lvl="2"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3pPr>
            <a:lvl4pPr lvl="3"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4pPr>
            <a:lvl5pPr lvl="4"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5pPr>
            <a:lvl6pPr lvl="5"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6pPr>
            <a:lvl7pPr lvl="6"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7pPr>
            <a:lvl8pPr lvl="7"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8pPr>
            <a:lvl9pPr lvl="8"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9pPr>
          </a:lstStyle>
          <a:p>
            <a:r>
              <a:rPr lang="nl-NL" dirty="0"/>
              <a:t>Klikken om de ondertitelstijl van het model te bewerken</a:t>
            </a:r>
            <a:endParaRPr dirty="0"/>
          </a:p>
        </p:txBody>
      </p:sp>
      <p:pic>
        <p:nvPicPr>
          <p:cNvPr id="4" name="Graphic 3">
            <a:extLst>
              <a:ext uri="{FF2B5EF4-FFF2-40B4-BE49-F238E27FC236}">
                <a16:creationId xmlns:a16="http://schemas.microsoft.com/office/drawing/2014/main" id="{C4E26A0A-1DBD-837F-BB92-C7D562A61A3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149356" y="4546744"/>
            <a:ext cx="1712251" cy="345743"/>
          </a:xfrm>
          <a:prstGeom prst="rect">
            <a:avLst/>
          </a:prstGeom>
        </p:spPr>
      </p:pic>
      <p:pic>
        <p:nvPicPr>
          <p:cNvPr id="2" name="Graphic 1">
            <a:extLst>
              <a:ext uri="{FF2B5EF4-FFF2-40B4-BE49-F238E27FC236}">
                <a16:creationId xmlns:a16="http://schemas.microsoft.com/office/drawing/2014/main" id="{A5326125-0E53-5372-E122-9131E3BA838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29199" y="4484197"/>
            <a:ext cx="1318426" cy="407513"/>
          </a:xfrm>
          <a:prstGeom prst="rect">
            <a:avLst/>
          </a:prstGeom>
        </p:spPr>
      </p:pic>
      <p:pic>
        <p:nvPicPr>
          <p:cNvPr id="5" name="Graphic 4">
            <a:extLst>
              <a:ext uri="{FF2B5EF4-FFF2-40B4-BE49-F238E27FC236}">
                <a16:creationId xmlns:a16="http://schemas.microsoft.com/office/drawing/2014/main" id="{792774D7-D393-E9EF-A388-6742BCE95095}"/>
              </a:ext>
            </a:extLst>
          </p:cNvPr>
          <p:cNvPicPr>
            <a:picLocks noChangeAspect="1"/>
          </p:cNvPicPr>
          <p:nvPr userDrawn="1"/>
        </p:nvPicPr>
        <p:blipFill>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244235" y="4445619"/>
            <a:ext cx="976648" cy="446091"/>
          </a:xfrm>
          <a:prstGeom prst="rect">
            <a:avLst/>
          </a:prstGeom>
        </p:spPr>
      </p:pic>
      <p:sp>
        <p:nvSpPr>
          <p:cNvPr id="3" name="Title 2">
            <a:extLst>
              <a:ext uri="{FF2B5EF4-FFF2-40B4-BE49-F238E27FC236}">
                <a16:creationId xmlns:a16="http://schemas.microsoft.com/office/drawing/2014/main" id="{AB92B762-9631-997C-B307-6B4A060BC989}"/>
              </a:ext>
            </a:extLst>
          </p:cNvPr>
          <p:cNvSpPr>
            <a:spLocks noGrp="1"/>
          </p:cNvSpPr>
          <p:nvPr>
            <p:ph type="title"/>
          </p:nvPr>
        </p:nvSpPr>
        <p:spPr>
          <a:xfrm>
            <a:off x="628651" y="274638"/>
            <a:ext cx="3651600" cy="993775"/>
          </a:xfrm>
        </p:spPr>
        <p:txBody>
          <a:bodyPr/>
          <a:lstStyle/>
          <a:p>
            <a:r>
              <a:rPr lang="en-GB" dirty="0"/>
              <a:t>Click to edit Master title style</a:t>
            </a:r>
            <a:endParaRPr lang="nl-NL" dirty="0"/>
          </a:p>
        </p:txBody>
      </p:sp>
    </p:spTree>
    <p:extLst>
      <p:ext uri="{BB962C8B-B14F-4D97-AF65-F5344CB8AC3E}">
        <p14:creationId xmlns:p14="http://schemas.microsoft.com/office/powerpoint/2010/main" val="3645342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Main point" preserve="1" userDrawn="1">
  <p:cSld name="One column text - blauw">
    <p:bg>
      <p:bgPr>
        <a:solidFill>
          <a:schemeClr val="bg2"/>
        </a:solidFill>
        <a:effectLst/>
      </p:bgPr>
    </p:bg>
    <p:spTree>
      <p:nvGrpSpPr>
        <p:cNvPr id="1" name="Shape 139"/>
        <p:cNvGrpSpPr/>
        <p:nvPr/>
      </p:nvGrpSpPr>
      <p:grpSpPr>
        <a:xfrm>
          <a:off x="0" y="0"/>
          <a:ext cx="0" cy="0"/>
          <a:chOff x="0" y="0"/>
          <a:chExt cx="0" cy="0"/>
        </a:xfrm>
      </p:grpSpPr>
      <p:sp>
        <p:nvSpPr>
          <p:cNvPr id="2" name="Tijdelijke aanduiding voor afbeelding 4">
            <a:extLst>
              <a:ext uri="{FF2B5EF4-FFF2-40B4-BE49-F238E27FC236}">
                <a16:creationId xmlns:a16="http://schemas.microsoft.com/office/drawing/2014/main" id="{51B1C1B8-2E09-E20C-87BB-95D2520AC1C7}"/>
              </a:ext>
            </a:extLst>
          </p:cNvPr>
          <p:cNvSpPr>
            <a:spLocks noGrp="1"/>
          </p:cNvSpPr>
          <p:nvPr>
            <p:ph type="pic" sz="quarter" idx="10"/>
          </p:nvPr>
        </p:nvSpPr>
        <p:spPr>
          <a:xfrm>
            <a:off x="4578350" y="0"/>
            <a:ext cx="4565650" cy="5143500"/>
          </a:xfrm>
          <a:prstGeom prst="rect">
            <a:avLst/>
          </a:prstGeom>
          <a:effectLst>
            <a:outerShdw blurRad="50800" dist="38100" dir="10800000" algn="r" rotWithShape="0">
              <a:prstClr val="black">
                <a:alpha val="40000"/>
              </a:prstClr>
            </a:outerShdw>
          </a:effectLst>
        </p:spPr>
        <p:txBody>
          <a:bodyPr/>
          <a:lstStyle/>
          <a:p>
            <a:endParaRPr lang="nl-NL"/>
          </a:p>
        </p:txBody>
      </p:sp>
      <p:sp>
        <p:nvSpPr>
          <p:cNvPr id="140" name="Google Shape;140;p8"/>
          <p:cNvSpPr txBox="1">
            <a:spLocks noGrp="1"/>
          </p:cNvSpPr>
          <p:nvPr>
            <p:ph type="ctrTitle"/>
          </p:nvPr>
        </p:nvSpPr>
        <p:spPr>
          <a:xfrm>
            <a:off x="914400" y="2571750"/>
            <a:ext cx="3651600" cy="1861200"/>
          </a:xfrm>
          <a:prstGeom prst="rect">
            <a:avLst/>
          </a:prstGeom>
        </p:spPr>
        <p:txBody>
          <a:bodyPr spcFirstLastPara="1" wrap="square" lIns="91425" tIns="91425" rIns="91425" bIns="91425" anchor="t" anchorCtr="0">
            <a:noAutofit/>
          </a:bodyPr>
          <a:lstStyle>
            <a:lvl1pPr lvl="0" rtl="0">
              <a:spcBef>
                <a:spcPts val="0"/>
              </a:spcBef>
              <a:spcAft>
                <a:spcPts val="0"/>
              </a:spcAft>
              <a:buSzPts val="1200"/>
              <a:buFont typeface="Staatliches"/>
              <a:buNone/>
              <a:defRPr>
                <a:solidFill>
                  <a:schemeClr val="tx1"/>
                </a:solidFill>
                <a:latin typeface="+mj-lt"/>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r>
              <a:rPr lang="nl-NL" dirty="0"/>
              <a:t>Klik om stijl te bewerken</a:t>
            </a:r>
            <a:endParaRPr dirty="0"/>
          </a:p>
        </p:txBody>
      </p:sp>
      <p:sp>
        <p:nvSpPr>
          <p:cNvPr id="141" name="Google Shape;141;p8"/>
          <p:cNvSpPr txBox="1">
            <a:spLocks noGrp="1"/>
          </p:cNvSpPr>
          <p:nvPr>
            <p:ph type="subTitle" idx="1"/>
          </p:nvPr>
        </p:nvSpPr>
        <p:spPr>
          <a:xfrm>
            <a:off x="914400" y="1521300"/>
            <a:ext cx="3651600" cy="10503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800"/>
              <a:buFont typeface="Roboto Condensed Light"/>
              <a:buNone/>
              <a:defRPr b="1">
                <a:solidFill>
                  <a:srgbClr val="FFFFFF"/>
                </a:solidFill>
                <a:latin typeface="+mj-lt"/>
              </a:defRPr>
            </a:lvl1pPr>
            <a:lvl2pPr lvl="1"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2pPr>
            <a:lvl3pPr lvl="2"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3pPr>
            <a:lvl4pPr lvl="3"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4pPr>
            <a:lvl5pPr lvl="4"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5pPr>
            <a:lvl6pPr lvl="5"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6pPr>
            <a:lvl7pPr lvl="6"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7pPr>
            <a:lvl8pPr lvl="7"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8pPr>
            <a:lvl9pPr lvl="8"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9pPr>
          </a:lstStyle>
          <a:p>
            <a:r>
              <a:rPr lang="nl-NL" dirty="0"/>
              <a:t>Klikken om de ondertitelstijl van het model te bewerken</a:t>
            </a:r>
            <a:endParaRPr dirty="0"/>
          </a:p>
        </p:txBody>
      </p:sp>
      <p:pic>
        <p:nvPicPr>
          <p:cNvPr id="3" name="Graphic 2">
            <a:extLst>
              <a:ext uri="{FF2B5EF4-FFF2-40B4-BE49-F238E27FC236}">
                <a16:creationId xmlns:a16="http://schemas.microsoft.com/office/drawing/2014/main" id="{F2DBD55C-8861-698A-580A-6890545DE7B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82393" y="4546743"/>
            <a:ext cx="1712251" cy="345743"/>
          </a:xfrm>
          <a:prstGeom prst="rect">
            <a:avLst/>
          </a:prstGeom>
        </p:spPr>
      </p:pic>
    </p:spTree>
    <p:extLst>
      <p:ext uri="{BB962C8B-B14F-4D97-AF65-F5344CB8AC3E}">
        <p14:creationId xmlns:p14="http://schemas.microsoft.com/office/powerpoint/2010/main" val="4230935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Main point" preserve="1" userDrawn="1">
  <p:cSld name="One column text - oranje">
    <p:bg>
      <p:bgPr>
        <a:solidFill>
          <a:schemeClr val="accent2"/>
        </a:solidFill>
        <a:effectLst/>
      </p:bgPr>
    </p:bg>
    <p:spTree>
      <p:nvGrpSpPr>
        <p:cNvPr id="1" name="Shape 139"/>
        <p:cNvGrpSpPr/>
        <p:nvPr/>
      </p:nvGrpSpPr>
      <p:grpSpPr>
        <a:xfrm>
          <a:off x="0" y="0"/>
          <a:ext cx="0" cy="0"/>
          <a:chOff x="0" y="0"/>
          <a:chExt cx="0" cy="0"/>
        </a:xfrm>
      </p:grpSpPr>
      <p:sp>
        <p:nvSpPr>
          <p:cNvPr id="2" name="Tijdelijke aanduiding voor afbeelding 4">
            <a:extLst>
              <a:ext uri="{FF2B5EF4-FFF2-40B4-BE49-F238E27FC236}">
                <a16:creationId xmlns:a16="http://schemas.microsoft.com/office/drawing/2014/main" id="{336BF91A-5C9B-50D0-2990-365FC2DB66F8}"/>
              </a:ext>
            </a:extLst>
          </p:cNvPr>
          <p:cNvSpPr>
            <a:spLocks noGrp="1"/>
          </p:cNvSpPr>
          <p:nvPr>
            <p:ph type="pic" sz="quarter" idx="10"/>
          </p:nvPr>
        </p:nvSpPr>
        <p:spPr>
          <a:xfrm>
            <a:off x="4578350" y="0"/>
            <a:ext cx="4565650" cy="5143500"/>
          </a:xfrm>
          <a:prstGeom prst="rect">
            <a:avLst/>
          </a:prstGeom>
          <a:effectLst>
            <a:outerShdw blurRad="50800" dist="38100" dir="10800000" algn="r" rotWithShape="0">
              <a:prstClr val="black">
                <a:alpha val="40000"/>
              </a:prstClr>
            </a:outerShdw>
          </a:effectLst>
        </p:spPr>
        <p:txBody>
          <a:bodyPr/>
          <a:lstStyle/>
          <a:p>
            <a:endParaRPr lang="nl-NL"/>
          </a:p>
        </p:txBody>
      </p:sp>
      <p:sp>
        <p:nvSpPr>
          <p:cNvPr id="140" name="Google Shape;140;p8"/>
          <p:cNvSpPr txBox="1">
            <a:spLocks noGrp="1"/>
          </p:cNvSpPr>
          <p:nvPr>
            <p:ph type="ctrTitle"/>
          </p:nvPr>
        </p:nvSpPr>
        <p:spPr>
          <a:xfrm>
            <a:off x="914400" y="2571750"/>
            <a:ext cx="3651600" cy="1861200"/>
          </a:xfrm>
          <a:prstGeom prst="rect">
            <a:avLst/>
          </a:prstGeom>
        </p:spPr>
        <p:txBody>
          <a:bodyPr spcFirstLastPara="1" wrap="square" lIns="91425" tIns="91425" rIns="91425" bIns="91425" anchor="t" anchorCtr="0">
            <a:noAutofit/>
          </a:bodyPr>
          <a:lstStyle>
            <a:lvl1pPr lvl="0" rtl="0">
              <a:spcBef>
                <a:spcPts val="0"/>
              </a:spcBef>
              <a:spcAft>
                <a:spcPts val="0"/>
              </a:spcAft>
              <a:buSzPts val="1200"/>
              <a:buFont typeface="Staatliches"/>
              <a:buNone/>
              <a:defRPr>
                <a:solidFill>
                  <a:schemeClr val="tx1"/>
                </a:solidFill>
                <a:latin typeface="+mj-lt"/>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r>
              <a:rPr lang="nl-NL" dirty="0"/>
              <a:t>Klik om stijl te bewerken</a:t>
            </a:r>
            <a:endParaRPr dirty="0"/>
          </a:p>
        </p:txBody>
      </p:sp>
      <p:sp>
        <p:nvSpPr>
          <p:cNvPr id="141" name="Google Shape;141;p8"/>
          <p:cNvSpPr txBox="1">
            <a:spLocks noGrp="1"/>
          </p:cNvSpPr>
          <p:nvPr>
            <p:ph type="subTitle" idx="1"/>
          </p:nvPr>
        </p:nvSpPr>
        <p:spPr>
          <a:xfrm>
            <a:off x="914400" y="1521300"/>
            <a:ext cx="3651600" cy="10503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800"/>
              <a:buFont typeface="Roboto Condensed Light"/>
              <a:buNone/>
              <a:defRPr b="1">
                <a:solidFill>
                  <a:srgbClr val="FFFFFF"/>
                </a:solidFill>
                <a:latin typeface="+mj-lt"/>
              </a:defRPr>
            </a:lvl1pPr>
            <a:lvl2pPr lvl="1"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2pPr>
            <a:lvl3pPr lvl="2"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3pPr>
            <a:lvl4pPr lvl="3"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4pPr>
            <a:lvl5pPr lvl="4"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5pPr>
            <a:lvl6pPr lvl="5"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6pPr>
            <a:lvl7pPr lvl="6"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7pPr>
            <a:lvl8pPr lvl="7"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8pPr>
            <a:lvl9pPr lvl="8"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9pPr>
          </a:lstStyle>
          <a:p>
            <a:r>
              <a:rPr lang="nl-NL" dirty="0"/>
              <a:t>Klikken om de ondertitelstijl van het model te bewerken</a:t>
            </a:r>
            <a:endParaRPr dirty="0"/>
          </a:p>
        </p:txBody>
      </p:sp>
      <p:pic>
        <p:nvPicPr>
          <p:cNvPr id="3" name="Graphic 2">
            <a:extLst>
              <a:ext uri="{FF2B5EF4-FFF2-40B4-BE49-F238E27FC236}">
                <a16:creationId xmlns:a16="http://schemas.microsoft.com/office/drawing/2014/main" id="{787E1A9E-7B88-236C-B1FD-B6C7905FB0B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82393" y="4546743"/>
            <a:ext cx="1712251" cy="345743"/>
          </a:xfrm>
          <a:prstGeom prst="rect">
            <a:avLst/>
          </a:prstGeom>
        </p:spPr>
      </p:pic>
    </p:spTree>
    <p:extLst>
      <p:ext uri="{BB962C8B-B14F-4D97-AF65-F5344CB8AC3E}">
        <p14:creationId xmlns:p14="http://schemas.microsoft.com/office/powerpoint/2010/main" val="9535611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preserve="1" userDrawn="1">
  <p:cSld name="1_Background">
    <p:bg>
      <p:bgPr>
        <a:solidFill>
          <a:schemeClr val="accent1"/>
        </a:solidFill>
        <a:effectLst/>
      </p:bgPr>
    </p:bg>
    <p:spTree>
      <p:nvGrpSpPr>
        <p:cNvPr id="1" name="Shape 255"/>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C27D3050-709B-FF03-7CC4-253C5E420A58}"/>
              </a:ext>
            </a:extLst>
          </p:cNvPr>
          <p:cNvSpPr>
            <a:spLocks noGrp="1"/>
          </p:cNvSpPr>
          <p:nvPr>
            <p:ph type="pic" sz="quarter" idx="10"/>
          </p:nvPr>
        </p:nvSpPr>
        <p:spPr>
          <a:xfrm>
            <a:off x="494665" y="1268413"/>
            <a:ext cx="2293937" cy="1458912"/>
          </a:xfrm>
          <a:prstGeom prst="rect">
            <a:avLst/>
          </a:prstGeom>
          <a:effectLst>
            <a:outerShdw blurRad="50800" dist="38100" dir="2700000" algn="tl" rotWithShape="0">
              <a:prstClr val="black">
                <a:alpha val="40000"/>
              </a:prstClr>
            </a:outerShdw>
          </a:effectLst>
        </p:spPr>
        <p:txBody>
          <a:bodyPr/>
          <a:lstStyle/>
          <a:p>
            <a:endParaRPr lang="nl-NL"/>
          </a:p>
        </p:txBody>
      </p:sp>
      <p:sp>
        <p:nvSpPr>
          <p:cNvPr id="14" name="Tijdelijke aanduiding voor afbeelding 12">
            <a:extLst>
              <a:ext uri="{FF2B5EF4-FFF2-40B4-BE49-F238E27FC236}">
                <a16:creationId xmlns:a16="http://schemas.microsoft.com/office/drawing/2014/main" id="{C1376B0C-9299-2F7E-986B-B2686B8A1307}"/>
              </a:ext>
            </a:extLst>
          </p:cNvPr>
          <p:cNvSpPr>
            <a:spLocks noGrp="1"/>
          </p:cNvSpPr>
          <p:nvPr>
            <p:ph type="pic" sz="quarter" idx="11"/>
          </p:nvPr>
        </p:nvSpPr>
        <p:spPr>
          <a:xfrm>
            <a:off x="3425031" y="1268413"/>
            <a:ext cx="2293937" cy="1458912"/>
          </a:xfrm>
          <a:prstGeom prst="rect">
            <a:avLst/>
          </a:prstGeom>
          <a:effectLst>
            <a:outerShdw blurRad="50800" dist="38100" dir="2700000" algn="tl" rotWithShape="0">
              <a:prstClr val="black">
                <a:alpha val="40000"/>
              </a:prstClr>
            </a:outerShdw>
          </a:effectLst>
        </p:spPr>
        <p:txBody>
          <a:bodyPr/>
          <a:lstStyle/>
          <a:p>
            <a:endParaRPr lang="nl-NL"/>
          </a:p>
        </p:txBody>
      </p:sp>
      <p:sp>
        <p:nvSpPr>
          <p:cNvPr id="15" name="Tijdelijke aanduiding voor afbeelding 12">
            <a:extLst>
              <a:ext uri="{FF2B5EF4-FFF2-40B4-BE49-F238E27FC236}">
                <a16:creationId xmlns:a16="http://schemas.microsoft.com/office/drawing/2014/main" id="{2F9AA634-DEB4-A2DF-651F-CB8AF02E1168}"/>
              </a:ext>
            </a:extLst>
          </p:cNvPr>
          <p:cNvSpPr>
            <a:spLocks noGrp="1"/>
          </p:cNvSpPr>
          <p:nvPr>
            <p:ph type="pic" sz="quarter" idx="12"/>
          </p:nvPr>
        </p:nvSpPr>
        <p:spPr>
          <a:xfrm>
            <a:off x="6355398" y="1268413"/>
            <a:ext cx="2293937" cy="1458912"/>
          </a:xfrm>
          <a:prstGeom prst="rect">
            <a:avLst/>
          </a:prstGeom>
          <a:effectLst>
            <a:outerShdw blurRad="50800" dist="38100" dir="2700000" algn="tl" rotWithShape="0">
              <a:prstClr val="black">
                <a:alpha val="40000"/>
              </a:prstClr>
            </a:outerShdw>
          </a:effectLst>
        </p:spPr>
        <p:txBody>
          <a:bodyPr/>
          <a:lstStyle/>
          <a:p>
            <a:endParaRPr lang="nl-NL"/>
          </a:p>
        </p:txBody>
      </p:sp>
      <p:sp>
        <p:nvSpPr>
          <p:cNvPr id="17" name="Tijdelijke aanduiding voor tekst 16">
            <a:extLst>
              <a:ext uri="{FF2B5EF4-FFF2-40B4-BE49-F238E27FC236}">
                <a16:creationId xmlns:a16="http://schemas.microsoft.com/office/drawing/2014/main" id="{F547C7D9-39C0-67CC-690C-13073287B577}"/>
              </a:ext>
            </a:extLst>
          </p:cNvPr>
          <p:cNvSpPr>
            <a:spLocks noGrp="1"/>
          </p:cNvSpPr>
          <p:nvPr>
            <p:ph type="body" sz="quarter" idx="13" hasCustomPrompt="1"/>
          </p:nvPr>
        </p:nvSpPr>
        <p:spPr>
          <a:xfrm>
            <a:off x="494665" y="2982913"/>
            <a:ext cx="2294573" cy="1458912"/>
          </a:xfrm>
          <a:prstGeom prst="rect">
            <a:avLst/>
          </a:prstGeom>
        </p:spPr>
        <p:txBody>
          <a:bodyPr spcFirstLastPara="1" wrap="square" lIns="91425" tIns="91425" rIns="91425" bIns="91425" anchor="t" anchorCtr="0">
            <a:noAutofit/>
          </a:bodyPr>
          <a:lstStyle>
            <a:lvl1pPr>
              <a:defRPr lang="nl-NL" b="1" dirty="0" smtClean="0"/>
            </a:lvl1pPr>
            <a:lvl2pPr>
              <a:defRPr lang="nl-NL" dirty="0" smtClean="0"/>
            </a:lvl2pPr>
            <a:lvl3pPr>
              <a:defRPr lang="nl-NL" dirty="0" smtClean="0"/>
            </a:lvl3pPr>
            <a:lvl4pPr>
              <a:defRPr lang="nl-NL" dirty="0" smtClean="0"/>
            </a:lvl4pPr>
            <a:lvl5pPr>
              <a:defRPr lang="nl-NL" dirty="0"/>
            </a:lvl5pPr>
          </a:lstStyle>
          <a:p>
            <a:pPr lvl="0" algn="ctr"/>
            <a:r>
              <a:rPr lang="nl-NL" dirty="0"/>
              <a:t>Klikken om de tekststijl van het model te bewerken</a:t>
            </a:r>
          </a:p>
        </p:txBody>
      </p:sp>
      <p:sp>
        <p:nvSpPr>
          <p:cNvPr id="18" name="Tijdelijke aanduiding voor tekst 16">
            <a:extLst>
              <a:ext uri="{FF2B5EF4-FFF2-40B4-BE49-F238E27FC236}">
                <a16:creationId xmlns:a16="http://schemas.microsoft.com/office/drawing/2014/main" id="{52B341EC-7C31-817C-1AFD-CB3734DFBB5F}"/>
              </a:ext>
            </a:extLst>
          </p:cNvPr>
          <p:cNvSpPr>
            <a:spLocks noGrp="1"/>
          </p:cNvSpPr>
          <p:nvPr>
            <p:ph type="body" sz="quarter" idx="14" hasCustomPrompt="1"/>
          </p:nvPr>
        </p:nvSpPr>
        <p:spPr>
          <a:xfrm>
            <a:off x="3424395" y="2982912"/>
            <a:ext cx="2294573" cy="1458912"/>
          </a:xfrm>
          <a:prstGeom prst="rect">
            <a:avLst/>
          </a:prstGeom>
        </p:spPr>
        <p:txBody>
          <a:bodyPr spcFirstLastPara="1" wrap="square" lIns="91425" tIns="91425" rIns="91425" bIns="91425" anchor="t" anchorCtr="0">
            <a:noAutofit/>
          </a:bodyPr>
          <a:lstStyle>
            <a:lvl1pPr>
              <a:defRPr lang="nl-NL" b="1" dirty="0" smtClean="0"/>
            </a:lvl1pPr>
            <a:lvl2pPr>
              <a:defRPr lang="nl-NL" dirty="0" smtClean="0"/>
            </a:lvl2pPr>
            <a:lvl3pPr>
              <a:defRPr lang="nl-NL" dirty="0" smtClean="0"/>
            </a:lvl3pPr>
            <a:lvl4pPr>
              <a:defRPr lang="nl-NL" dirty="0" smtClean="0"/>
            </a:lvl4pPr>
            <a:lvl5pPr>
              <a:defRPr lang="nl-NL" dirty="0"/>
            </a:lvl5pPr>
          </a:lstStyle>
          <a:p>
            <a:pPr lvl="0" algn="ctr"/>
            <a:r>
              <a:rPr lang="nl-NL" dirty="0"/>
              <a:t>Klikken om de tekststijl van het model te bewerken</a:t>
            </a:r>
          </a:p>
        </p:txBody>
      </p:sp>
      <p:sp>
        <p:nvSpPr>
          <p:cNvPr id="19" name="Tijdelijke aanduiding voor tekst 16">
            <a:extLst>
              <a:ext uri="{FF2B5EF4-FFF2-40B4-BE49-F238E27FC236}">
                <a16:creationId xmlns:a16="http://schemas.microsoft.com/office/drawing/2014/main" id="{C5E4378D-A451-6312-98E2-CD9AE990F1B5}"/>
              </a:ext>
            </a:extLst>
          </p:cNvPr>
          <p:cNvSpPr>
            <a:spLocks noGrp="1"/>
          </p:cNvSpPr>
          <p:nvPr>
            <p:ph type="body" sz="quarter" idx="15" hasCustomPrompt="1"/>
          </p:nvPr>
        </p:nvSpPr>
        <p:spPr>
          <a:xfrm>
            <a:off x="6355079" y="2982913"/>
            <a:ext cx="2294573" cy="1458912"/>
          </a:xfrm>
          <a:prstGeom prst="rect">
            <a:avLst/>
          </a:prstGeom>
        </p:spPr>
        <p:txBody>
          <a:bodyPr spcFirstLastPara="1" wrap="square" lIns="91425" tIns="91425" rIns="91425" bIns="91425" anchor="t" anchorCtr="0">
            <a:noAutofit/>
          </a:bodyPr>
          <a:lstStyle>
            <a:lvl1pPr>
              <a:defRPr lang="nl-NL" b="1" dirty="0" smtClean="0"/>
            </a:lvl1pPr>
            <a:lvl2pPr>
              <a:defRPr lang="nl-NL" dirty="0" smtClean="0"/>
            </a:lvl2pPr>
            <a:lvl3pPr>
              <a:defRPr lang="nl-NL" dirty="0" smtClean="0"/>
            </a:lvl3pPr>
            <a:lvl4pPr>
              <a:defRPr lang="nl-NL" dirty="0" smtClean="0"/>
            </a:lvl4pPr>
            <a:lvl5pPr>
              <a:defRPr lang="nl-NL" dirty="0"/>
            </a:lvl5pPr>
          </a:lstStyle>
          <a:p>
            <a:pPr lvl="0" algn="ctr"/>
            <a:r>
              <a:rPr lang="nl-NL" dirty="0"/>
              <a:t>Klikken om de tekststijl van het model te bewerken</a:t>
            </a:r>
          </a:p>
        </p:txBody>
      </p:sp>
      <p:sp>
        <p:nvSpPr>
          <p:cNvPr id="2" name="Title 2">
            <a:extLst>
              <a:ext uri="{FF2B5EF4-FFF2-40B4-BE49-F238E27FC236}">
                <a16:creationId xmlns:a16="http://schemas.microsoft.com/office/drawing/2014/main" id="{6607B795-771B-E7BA-B852-A6627446F686}"/>
              </a:ext>
            </a:extLst>
          </p:cNvPr>
          <p:cNvSpPr>
            <a:spLocks noGrp="1"/>
          </p:cNvSpPr>
          <p:nvPr>
            <p:ph type="title"/>
          </p:nvPr>
        </p:nvSpPr>
        <p:spPr>
          <a:xfrm>
            <a:off x="628650" y="274638"/>
            <a:ext cx="7886700" cy="993775"/>
          </a:xfrm>
        </p:spPr>
        <p:txBody>
          <a:bodyPr/>
          <a:lstStyle>
            <a:lvl1pPr>
              <a:defRPr>
                <a:solidFill>
                  <a:schemeClr val="tx1"/>
                </a:solidFill>
              </a:defRPr>
            </a:lvl1pPr>
          </a:lstStyle>
          <a:p>
            <a:r>
              <a:rPr lang="en-GB" dirty="0"/>
              <a:t>Click to edit Master title style</a:t>
            </a:r>
            <a:endParaRPr lang="nl-NL" dirty="0"/>
          </a:p>
        </p:txBody>
      </p:sp>
      <p:pic>
        <p:nvPicPr>
          <p:cNvPr id="3" name="Graphic 2">
            <a:extLst>
              <a:ext uri="{FF2B5EF4-FFF2-40B4-BE49-F238E27FC236}">
                <a16:creationId xmlns:a16="http://schemas.microsoft.com/office/drawing/2014/main" id="{1290C12A-252B-BC4D-D43A-F929A1008A5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82393" y="4546743"/>
            <a:ext cx="1712251" cy="345743"/>
          </a:xfrm>
          <a:prstGeom prst="rect">
            <a:avLst/>
          </a:prstGeom>
        </p:spPr>
      </p:pic>
    </p:spTree>
    <p:extLst>
      <p:ext uri="{BB962C8B-B14F-4D97-AF65-F5344CB8AC3E}">
        <p14:creationId xmlns:p14="http://schemas.microsoft.com/office/powerpoint/2010/main" val="38641394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preserve="1" userDrawn="1">
  <p:cSld name="1_Background">
    <p:bg>
      <p:bgPr>
        <a:solidFill>
          <a:schemeClr val="accent1"/>
        </a:solidFill>
        <a:effectLst/>
      </p:bgPr>
    </p:bg>
    <p:spTree>
      <p:nvGrpSpPr>
        <p:cNvPr id="1" name="Shape 255"/>
        <p:cNvGrpSpPr/>
        <p:nvPr/>
      </p:nvGrpSpPr>
      <p:grpSpPr>
        <a:xfrm>
          <a:off x="0" y="0"/>
          <a:ext cx="0" cy="0"/>
          <a:chOff x="0" y="0"/>
          <a:chExt cx="0" cy="0"/>
        </a:xfrm>
      </p:grpSpPr>
      <p:sp>
        <p:nvSpPr>
          <p:cNvPr id="3" name="Title 2">
            <a:extLst>
              <a:ext uri="{FF2B5EF4-FFF2-40B4-BE49-F238E27FC236}">
                <a16:creationId xmlns:a16="http://schemas.microsoft.com/office/drawing/2014/main" id="{4B0561F1-D572-3315-E227-CCE3410BF3D9}"/>
              </a:ext>
            </a:extLst>
          </p:cNvPr>
          <p:cNvSpPr>
            <a:spLocks noGrp="1"/>
          </p:cNvSpPr>
          <p:nvPr>
            <p:ph type="title"/>
          </p:nvPr>
        </p:nvSpPr>
        <p:spPr/>
        <p:txBody>
          <a:bodyPr/>
          <a:lstStyle/>
          <a:p>
            <a:r>
              <a:rPr lang="en-GB" dirty="0"/>
              <a:t>Click to edit Master title style</a:t>
            </a:r>
            <a:endParaRPr lang="nl-NL" dirty="0"/>
          </a:p>
        </p:txBody>
      </p:sp>
      <p:sp>
        <p:nvSpPr>
          <p:cNvPr id="4" name="Tijdelijke aanduiding voor afbeelding 12">
            <a:extLst>
              <a:ext uri="{FF2B5EF4-FFF2-40B4-BE49-F238E27FC236}">
                <a16:creationId xmlns:a16="http://schemas.microsoft.com/office/drawing/2014/main" id="{96A5BD78-5811-251D-10D2-17472A7A459F}"/>
              </a:ext>
            </a:extLst>
          </p:cNvPr>
          <p:cNvSpPr>
            <a:spLocks noGrp="1"/>
          </p:cNvSpPr>
          <p:nvPr>
            <p:ph type="pic" sz="quarter" idx="10"/>
          </p:nvPr>
        </p:nvSpPr>
        <p:spPr>
          <a:xfrm>
            <a:off x="878958" y="1311143"/>
            <a:ext cx="2835350" cy="1850068"/>
          </a:xfrm>
          <a:prstGeom prst="rect">
            <a:avLst/>
          </a:prstGeom>
          <a:effectLst>
            <a:outerShdw blurRad="50800" dist="38100" dir="2700000" algn="tl" rotWithShape="0">
              <a:prstClr val="black">
                <a:alpha val="40000"/>
              </a:prstClr>
            </a:outerShdw>
          </a:effectLst>
        </p:spPr>
        <p:txBody>
          <a:bodyPr/>
          <a:lstStyle/>
          <a:p>
            <a:endParaRPr lang="nl-NL"/>
          </a:p>
        </p:txBody>
      </p:sp>
      <p:sp>
        <p:nvSpPr>
          <p:cNvPr id="5" name="Tijdelijke aanduiding voor afbeelding 12">
            <a:extLst>
              <a:ext uri="{FF2B5EF4-FFF2-40B4-BE49-F238E27FC236}">
                <a16:creationId xmlns:a16="http://schemas.microsoft.com/office/drawing/2014/main" id="{2F706F6E-B82B-B822-D7B5-40819A48DD1C}"/>
              </a:ext>
            </a:extLst>
          </p:cNvPr>
          <p:cNvSpPr>
            <a:spLocks noGrp="1"/>
          </p:cNvSpPr>
          <p:nvPr>
            <p:ph type="pic" sz="quarter" idx="11"/>
          </p:nvPr>
        </p:nvSpPr>
        <p:spPr>
          <a:xfrm>
            <a:off x="878958" y="3203941"/>
            <a:ext cx="2835350" cy="1850068"/>
          </a:xfrm>
          <a:prstGeom prst="rect">
            <a:avLst/>
          </a:prstGeom>
          <a:effectLst>
            <a:outerShdw blurRad="50800" dist="38100" dir="2700000" algn="tl" rotWithShape="0">
              <a:prstClr val="black">
                <a:alpha val="40000"/>
              </a:prstClr>
            </a:outerShdw>
          </a:effectLst>
        </p:spPr>
        <p:txBody>
          <a:bodyPr/>
          <a:lstStyle/>
          <a:p>
            <a:endParaRPr lang="nl-NL"/>
          </a:p>
        </p:txBody>
      </p:sp>
      <p:sp>
        <p:nvSpPr>
          <p:cNvPr id="6" name="Tijdelijke aanduiding voor afbeelding 12">
            <a:extLst>
              <a:ext uri="{FF2B5EF4-FFF2-40B4-BE49-F238E27FC236}">
                <a16:creationId xmlns:a16="http://schemas.microsoft.com/office/drawing/2014/main" id="{476AE339-2FFB-CC26-DCFC-436058249D4D}"/>
              </a:ext>
            </a:extLst>
          </p:cNvPr>
          <p:cNvSpPr>
            <a:spLocks noGrp="1"/>
          </p:cNvSpPr>
          <p:nvPr>
            <p:ph type="pic" sz="quarter" idx="12"/>
          </p:nvPr>
        </p:nvSpPr>
        <p:spPr>
          <a:xfrm>
            <a:off x="5429694" y="1311143"/>
            <a:ext cx="2835350" cy="1850068"/>
          </a:xfrm>
          <a:prstGeom prst="rect">
            <a:avLst/>
          </a:prstGeom>
          <a:effectLst>
            <a:outerShdw blurRad="50800" dist="38100" dir="2700000" algn="tl" rotWithShape="0">
              <a:prstClr val="black">
                <a:alpha val="40000"/>
              </a:prstClr>
            </a:outerShdw>
          </a:effectLst>
        </p:spPr>
        <p:txBody>
          <a:bodyPr/>
          <a:lstStyle/>
          <a:p>
            <a:endParaRPr lang="nl-NL"/>
          </a:p>
        </p:txBody>
      </p:sp>
      <p:sp>
        <p:nvSpPr>
          <p:cNvPr id="7" name="Tijdelijke aanduiding voor afbeelding 12">
            <a:extLst>
              <a:ext uri="{FF2B5EF4-FFF2-40B4-BE49-F238E27FC236}">
                <a16:creationId xmlns:a16="http://schemas.microsoft.com/office/drawing/2014/main" id="{8DB207E4-5A6F-D893-5C36-8123282FA90F}"/>
              </a:ext>
            </a:extLst>
          </p:cNvPr>
          <p:cNvSpPr>
            <a:spLocks noGrp="1"/>
          </p:cNvSpPr>
          <p:nvPr>
            <p:ph type="pic" sz="quarter" idx="13"/>
          </p:nvPr>
        </p:nvSpPr>
        <p:spPr>
          <a:xfrm>
            <a:off x="5429694" y="3203941"/>
            <a:ext cx="2835350" cy="1850068"/>
          </a:xfrm>
          <a:prstGeom prst="rect">
            <a:avLst/>
          </a:prstGeom>
          <a:effectLst>
            <a:outerShdw blurRad="50800" dist="38100" dir="2700000" algn="tl" rotWithShape="0">
              <a:prstClr val="black">
                <a:alpha val="40000"/>
              </a:prstClr>
            </a:outerShdw>
          </a:effectLst>
        </p:spPr>
        <p:txBody>
          <a:bodyPr/>
          <a:lstStyle/>
          <a:p>
            <a:endParaRPr lang="nl-NL"/>
          </a:p>
        </p:txBody>
      </p:sp>
    </p:spTree>
    <p:extLst>
      <p:ext uri="{BB962C8B-B14F-4D97-AF65-F5344CB8AC3E}">
        <p14:creationId xmlns:p14="http://schemas.microsoft.com/office/powerpoint/2010/main" val="9306813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ckground" preserve="1" userDrawn="1">
  <p:cSld name="1_Background">
    <p:bg>
      <p:bgPr>
        <a:solidFill>
          <a:schemeClr val="accent6"/>
        </a:solidFill>
        <a:effectLst/>
      </p:bgPr>
    </p:bg>
    <p:spTree>
      <p:nvGrpSpPr>
        <p:cNvPr id="1" name="Shape 255"/>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C27D3050-709B-FF03-7CC4-253C5E420A58}"/>
              </a:ext>
            </a:extLst>
          </p:cNvPr>
          <p:cNvSpPr>
            <a:spLocks noGrp="1"/>
          </p:cNvSpPr>
          <p:nvPr>
            <p:ph type="pic" sz="quarter" idx="10"/>
          </p:nvPr>
        </p:nvSpPr>
        <p:spPr>
          <a:xfrm>
            <a:off x="878958" y="1311143"/>
            <a:ext cx="2835350" cy="1850068"/>
          </a:xfrm>
          <a:prstGeom prst="rect">
            <a:avLst/>
          </a:prstGeom>
          <a:effectLst>
            <a:outerShdw blurRad="50800" dist="38100" dir="2700000" algn="tl" rotWithShape="0">
              <a:prstClr val="black">
                <a:alpha val="40000"/>
              </a:prstClr>
            </a:outerShdw>
          </a:effectLst>
        </p:spPr>
        <p:txBody>
          <a:bodyPr/>
          <a:lstStyle/>
          <a:p>
            <a:endParaRPr lang="nl-NL"/>
          </a:p>
        </p:txBody>
      </p:sp>
      <p:sp>
        <p:nvSpPr>
          <p:cNvPr id="14" name="Tijdelijke aanduiding voor afbeelding 12">
            <a:extLst>
              <a:ext uri="{FF2B5EF4-FFF2-40B4-BE49-F238E27FC236}">
                <a16:creationId xmlns:a16="http://schemas.microsoft.com/office/drawing/2014/main" id="{C1376B0C-9299-2F7E-986B-B2686B8A1307}"/>
              </a:ext>
            </a:extLst>
          </p:cNvPr>
          <p:cNvSpPr>
            <a:spLocks noGrp="1"/>
          </p:cNvSpPr>
          <p:nvPr>
            <p:ph type="pic" sz="quarter" idx="11"/>
          </p:nvPr>
        </p:nvSpPr>
        <p:spPr>
          <a:xfrm>
            <a:off x="878958" y="3203941"/>
            <a:ext cx="2835350" cy="1850068"/>
          </a:xfrm>
          <a:prstGeom prst="rect">
            <a:avLst/>
          </a:prstGeom>
          <a:effectLst>
            <a:outerShdw blurRad="50800" dist="38100" dir="2700000" algn="tl" rotWithShape="0">
              <a:prstClr val="black">
                <a:alpha val="40000"/>
              </a:prstClr>
            </a:outerShdw>
          </a:effectLst>
        </p:spPr>
        <p:txBody>
          <a:bodyPr/>
          <a:lstStyle/>
          <a:p>
            <a:endParaRPr lang="nl-NL"/>
          </a:p>
        </p:txBody>
      </p:sp>
      <p:sp>
        <p:nvSpPr>
          <p:cNvPr id="15" name="Tijdelijke aanduiding voor afbeelding 12">
            <a:extLst>
              <a:ext uri="{FF2B5EF4-FFF2-40B4-BE49-F238E27FC236}">
                <a16:creationId xmlns:a16="http://schemas.microsoft.com/office/drawing/2014/main" id="{2F9AA634-DEB4-A2DF-651F-CB8AF02E1168}"/>
              </a:ext>
            </a:extLst>
          </p:cNvPr>
          <p:cNvSpPr>
            <a:spLocks noGrp="1"/>
          </p:cNvSpPr>
          <p:nvPr>
            <p:ph type="pic" sz="quarter" idx="12"/>
          </p:nvPr>
        </p:nvSpPr>
        <p:spPr>
          <a:xfrm>
            <a:off x="5429694" y="1311143"/>
            <a:ext cx="2835350" cy="1850068"/>
          </a:xfrm>
          <a:prstGeom prst="rect">
            <a:avLst/>
          </a:prstGeom>
          <a:effectLst>
            <a:outerShdw blurRad="50800" dist="38100" dir="2700000" algn="tl" rotWithShape="0">
              <a:prstClr val="black">
                <a:alpha val="40000"/>
              </a:prstClr>
            </a:outerShdw>
          </a:effectLst>
        </p:spPr>
        <p:txBody>
          <a:bodyPr/>
          <a:lstStyle/>
          <a:p>
            <a:endParaRPr lang="nl-NL"/>
          </a:p>
        </p:txBody>
      </p:sp>
      <p:sp>
        <p:nvSpPr>
          <p:cNvPr id="2" name="Tijdelijke aanduiding voor afbeelding 12">
            <a:extLst>
              <a:ext uri="{FF2B5EF4-FFF2-40B4-BE49-F238E27FC236}">
                <a16:creationId xmlns:a16="http://schemas.microsoft.com/office/drawing/2014/main" id="{E01AB39D-944E-E867-C69F-8189EB80FB9A}"/>
              </a:ext>
            </a:extLst>
          </p:cNvPr>
          <p:cNvSpPr>
            <a:spLocks noGrp="1"/>
          </p:cNvSpPr>
          <p:nvPr>
            <p:ph type="pic" sz="quarter" idx="13"/>
          </p:nvPr>
        </p:nvSpPr>
        <p:spPr>
          <a:xfrm>
            <a:off x="5429694" y="3203941"/>
            <a:ext cx="2835350" cy="1850068"/>
          </a:xfrm>
          <a:prstGeom prst="rect">
            <a:avLst/>
          </a:prstGeom>
          <a:effectLst>
            <a:outerShdw blurRad="50800" dist="38100" dir="2700000" algn="tl" rotWithShape="0">
              <a:prstClr val="black">
                <a:alpha val="40000"/>
              </a:prstClr>
            </a:outerShdw>
          </a:effectLst>
        </p:spPr>
        <p:txBody>
          <a:bodyPr/>
          <a:lstStyle/>
          <a:p>
            <a:endParaRPr lang="nl-NL"/>
          </a:p>
        </p:txBody>
      </p:sp>
      <p:sp>
        <p:nvSpPr>
          <p:cNvPr id="3" name="Title 2">
            <a:extLst>
              <a:ext uri="{FF2B5EF4-FFF2-40B4-BE49-F238E27FC236}">
                <a16:creationId xmlns:a16="http://schemas.microsoft.com/office/drawing/2014/main" id="{4B0561F1-D572-3315-E227-CCE3410BF3D9}"/>
              </a:ext>
            </a:extLst>
          </p:cNvPr>
          <p:cNvSpPr>
            <a:spLocks noGrp="1"/>
          </p:cNvSpPr>
          <p:nvPr>
            <p:ph type="title"/>
          </p:nvPr>
        </p:nvSpPr>
        <p:spPr/>
        <p:txBody>
          <a:bodyPr/>
          <a:lstStyle>
            <a:lvl1pPr>
              <a:defRPr>
                <a:solidFill>
                  <a:schemeClr val="bg1"/>
                </a:solidFill>
              </a:defRPr>
            </a:lvl1pPr>
          </a:lstStyle>
          <a:p>
            <a:r>
              <a:rPr lang="en-GB" dirty="0"/>
              <a:t>Click to edit Master title style</a:t>
            </a:r>
            <a:endParaRPr lang="nl-NL" dirty="0"/>
          </a:p>
        </p:txBody>
      </p:sp>
    </p:spTree>
    <p:extLst>
      <p:ext uri="{BB962C8B-B14F-4D97-AF65-F5344CB8AC3E}">
        <p14:creationId xmlns:p14="http://schemas.microsoft.com/office/powerpoint/2010/main" val="5147234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preserve="1" userDrawn="1">
  <p:cSld name="1_Background">
    <p:bg>
      <p:bgPr>
        <a:solidFill>
          <a:schemeClr val="bg2"/>
        </a:solidFill>
        <a:effectLst/>
      </p:bgPr>
    </p:bg>
    <p:spTree>
      <p:nvGrpSpPr>
        <p:cNvPr id="1" name="Shape 255"/>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520C6C1D-1E21-4971-668F-6ABD29376226}"/>
              </a:ext>
            </a:extLst>
          </p:cNvPr>
          <p:cNvSpPr>
            <a:spLocks noGrp="1"/>
          </p:cNvSpPr>
          <p:nvPr>
            <p:ph sz="quarter" idx="12"/>
          </p:nvPr>
        </p:nvSpPr>
        <p:spPr>
          <a:xfrm>
            <a:off x="1731963" y="523875"/>
            <a:ext cx="5705475" cy="3803650"/>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3" name="Graphic 2">
            <a:extLst>
              <a:ext uri="{FF2B5EF4-FFF2-40B4-BE49-F238E27FC236}">
                <a16:creationId xmlns:a16="http://schemas.microsoft.com/office/drawing/2014/main" id="{18591008-7B3B-9ABE-D5F3-894607451A3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82393" y="4546743"/>
            <a:ext cx="1712251" cy="345743"/>
          </a:xfrm>
          <a:prstGeom prst="rect">
            <a:avLst/>
          </a:prstGeom>
        </p:spPr>
      </p:pic>
      <p:sp>
        <p:nvSpPr>
          <p:cNvPr id="5" name="Text Placeholder 3">
            <a:extLst>
              <a:ext uri="{FF2B5EF4-FFF2-40B4-BE49-F238E27FC236}">
                <a16:creationId xmlns:a16="http://schemas.microsoft.com/office/drawing/2014/main" id="{7C34E64E-6825-3BF6-D13F-E7BD0EFD28D9}"/>
              </a:ext>
            </a:extLst>
          </p:cNvPr>
          <p:cNvSpPr>
            <a:spLocks noGrp="1"/>
          </p:cNvSpPr>
          <p:nvPr>
            <p:ph type="body" sz="quarter" idx="13"/>
          </p:nvPr>
        </p:nvSpPr>
        <p:spPr>
          <a:xfrm>
            <a:off x="2046195" y="4432276"/>
            <a:ext cx="5077010" cy="574675"/>
          </a:xfrm>
          <a:prstGeom prst="rect">
            <a:avLst/>
          </a:prstGeom>
        </p:spPr>
        <p:txBody>
          <a:bodyPr/>
          <a:lstStyle>
            <a:lvl1pPr>
              <a:defRPr sz="1200" i="1">
                <a:solidFill>
                  <a:schemeClr val="bg1"/>
                </a:solidFill>
                <a:latin typeface="+mn-lt"/>
              </a:defRPr>
            </a:lvl1pPr>
          </a:lstStyle>
          <a:p>
            <a:pPr lvl="0"/>
            <a:r>
              <a:rPr lang="en-GB" dirty="0"/>
              <a:t>Click to edit Master text styles</a:t>
            </a:r>
          </a:p>
        </p:txBody>
      </p:sp>
    </p:spTree>
    <p:extLst>
      <p:ext uri="{BB962C8B-B14F-4D97-AF65-F5344CB8AC3E}">
        <p14:creationId xmlns:p14="http://schemas.microsoft.com/office/powerpoint/2010/main" val="40637443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preserve="1" userDrawn="1">
  <p:cSld name="1_Background">
    <p:bg>
      <p:bgPr>
        <a:solidFill>
          <a:schemeClr val="bg2"/>
        </a:solidFill>
        <a:effectLst/>
      </p:bgPr>
    </p:bg>
    <p:spTree>
      <p:nvGrpSpPr>
        <p:cNvPr id="1" name="Shape 255"/>
        <p:cNvGrpSpPr/>
        <p:nvPr/>
      </p:nvGrpSpPr>
      <p:grpSpPr>
        <a:xfrm>
          <a:off x="0" y="0"/>
          <a:ext cx="0" cy="0"/>
          <a:chOff x="0" y="0"/>
          <a:chExt cx="0" cy="0"/>
        </a:xfrm>
      </p:grpSpPr>
      <p:sp>
        <p:nvSpPr>
          <p:cNvPr id="2" name="Text Placeholder 3">
            <a:extLst>
              <a:ext uri="{FF2B5EF4-FFF2-40B4-BE49-F238E27FC236}">
                <a16:creationId xmlns:a16="http://schemas.microsoft.com/office/drawing/2014/main" id="{94AAA767-35D3-59B4-220E-F3718D693AF2}"/>
              </a:ext>
            </a:extLst>
          </p:cNvPr>
          <p:cNvSpPr>
            <a:spLocks noGrp="1"/>
          </p:cNvSpPr>
          <p:nvPr>
            <p:ph type="body" sz="quarter" idx="13"/>
          </p:nvPr>
        </p:nvSpPr>
        <p:spPr>
          <a:xfrm>
            <a:off x="215052" y="4479999"/>
            <a:ext cx="4066325" cy="574675"/>
          </a:xfrm>
          <a:prstGeom prst="rect">
            <a:avLst/>
          </a:prstGeom>
        </p:spPr>
        <p:txBody>
          <a:bodyPr/>
          <a:lstStyle>
            <a:lvl1pPr>
              <a:defRPr sz="1200" i="1">
                <a:solidFill>
                  <a:schemeClr val="bg1"/>
                </a:solidFill>
                <a:latin typeface="+mn-lt"/>
              </a:defRPr>
            </a:lvl1pPr>
          </a:lstStyle>
          <a:p>
            <a:pPr lvl="0"/>
            <a:r>
              <a:rPr lang="en-GB" dirty="0"/>
              <a:t>Click to edit Master text styles</a:t>
            </a:r>
          </a:p>
        </p:txBody>
      </p:sp>
      <p:sp>
        <p:nvSpPr>
          <p:cNvPr id="5" name="Text Placeholder 3">
            <a:extLst>
              <a:ext uri="{FF2B5EF4-FFF2-40B4-BE49-F238E27FC236}">
                <a16:creationId xmlns:a16="http://schemas.microsoft.com/office/drawing/2014/main" id="{583CB055-7D98-BF70-A7B2-A5A60C8000DF}"/>
              </a:ext>
            </a:extLst>
          </p:cNvPr>
          <p:cNvSpPr>
            <a:spLocks noGrp="1"/>
          </p:cNvSpPr>
          <p:nvPr>
            <p:ph type="body" sz="quarter" idx="15"/>
          </p:nvPr>
        </p:nvSpPr>
        <p:spPr>
          <a:xfrm>
            <a:off x="4862625" y="4479999"/>
            <a:ext cx="4066325" cy="574675"/>
          </a:xfrm>
          <a:prstGeom prst="rect">
            <a:avLst/>
          </a:prstGeom>
        </p:spPr>
        <p:txBody>
          <a:bodyPr/>
          <a:lstStyle>
            <a:lvl1pPr>
              <a:defRPr sz="1200" i="1">
                <a:solidFill>
                  <a:schemeClr val="bg1"/>
                </a:solidFill>
                <a:latin typeface="+mn-lt"/>
              </a:defRPr>
            </a:lvl1pPr>
          </a:lstStyle>
          <a:p>
            <a:pPr lvl="0"/>
            <a:r>
              <a:rPr lang="en-GB" dirty="0"/>
              <a:t>Click to edit Master text styles</a:t>
            </a:r>
          </a:p>
        </p:txBody>
      </p:sp>
      <p:sp>
        <p:nvSpPr>
          <p:cNvPr id="7" name="Picture Placeholder 6">
            <a:extLst>
              <a:ext uri="{FF2B5EF4-FFF2-40B4-BE49-F238E27FC236}">
                <a16:creationId xmlns:a16="http://schemas.microsoft.com/office/drawing/2014/main" id="{8715E219-5A70-8394-8182-20354A8E5F7A}"/>
              </a:ext>
            </a:extLst>
          </p:cNvPr>
          <p:cNvSpPr>
            <a:spLocks noGrp="1"/>
          </p:cNvSpPr>
          <p:nvPr>
            <p:ph type="pic" sz="quarter" idx="16"/>
          </p:nvPr>
        </p:nvSpPr>
        <p:spPr>
          <a:xfrm>
            <a:off x="215053" y="801688"/>
            <a:ext cx="4066436" cy="3551237"/>
          </a:xfrm>
          <a:prstGeom prst="rect">
            <a:avLst/>
          </a:prstGeom>
          <a:effectLst>
            <a:outerShdw blurRad="50800" dist="38100" dir="2700000" algn="tl" rotWithShape="0">
              <a:prstClr val="black">
                <a:alpha val="40000"/>
              </a:prstClr>
            </a:outerShdw>
          </a:effectLst>
        </p:spPr>
        <p:txBody>
          <a:bodyPr/>
          <a:lstStyle/>
          <a:p>
            <a:endParaRPr lang="nl-NL"/>
          </a:p>
        </p:txBody>
      </p:sp>
      <p:sp>
        <p:nvSpPr>
          <p:cNvPr id="8" name="Picture Placeholder 6">
            <a:extLst>
              <a:ext uri="{FF2B5EF4-FFF2-40B4-BE49-F238E27FC236}">
                <a16:creationId xmlns:a16="http://schemas.microsoft.com/office/drawing/2014/main" id="{1D4362E8-BF65-B0F0-86DA-9E043B5E29B5}"/>
              </a:ext>
            </a:extLst>
          </p:cNvPr>
          <p:cNvSpPr>
            <a:spLocks noGrp="1"/>
          </p:cNvSpPr>
          <p:nvPr>
            <p:ph type="pic" sz="quarter" idx="17"/>
          </p:nvPr>
        </p:nvSpPr>
        <p:spPr>
          <a:xfrm>
            <a:off x="4862569" y="801688"/>
            <a:ext cx="4066436" cy="3551237"/>
          </a:xfrm>
          <a:prstGeom prst="rect">
            <a:avLst/>
          </a:prstGeom>
          <a:effectLst>
            <a:outerShdw blurRad="50800" dist="38100" dir="2700000" algn="tl" rotWithShape="0">
              <a:prstClr val="black">
                <a:alpha val="40000"/>
              </a:prstClr>
            </a:outerShdw>
          </a:effectLst>
        </p:spPr>
        <p:txBody>
          <a:bodyPr/>
          <a:lstStyle/>
          <a:p>
            <a:endParaRPr lang="nl-NL"/>
          </a:p>
        </p:txBody>
      </p:sp>
    </p:spTree>
    <p:extLst>
      <p:ext uri="{BB962C8B-B14F-4D97-AF65-F5344CB8AC3E}">
        <p14:creationId xmlns:p14="http://schemas.microsoft.com/office/powerpoint/2010/main" val="838272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preserve="1" userDrawn="1">
  <p:cSld name="1_Background">
    <p:bg>
      <p:bgPr>
        <a:solidFill>
          <a:schemeClr val="accent2"/>
        </a:solidFill>
        <a:effectLst/>
      </p:bgPr>
    </p:bg>
    <p:spTree>
      <p:nvGrpSpPr>
        <p:cNvPr id="1" name="Shape 255"/>
        <p:cNvGrpSpPr/>
        <p:nvPr/>
      </p:nvGrpSpPr>
      <p:grpSpPr>
        <a:xfrm>
          <a:off x="0" y="0"/>
          <a:ext cx="0" cy="0"/>
          <a:chOff x="0" y="0"/>
          <a:chExt cx="0" cy="0"/>
        </a:xfrm>
      </p:grpSpPr>
      <p:sp>
        <p:nvSpPr>
          <p:cNvPr id="2" name="Tijdelijke aanduiding voor inhoud 3">
            <a:extLst>
              <a:ext uri="{FF2B5EF4-FFF2-40B4-BE49-F238E27FC236}">
                <a16:creationId xmlns:a16="http://schemas.microsoft.com/office/drawing/2014/main" id="{C7187C6D-D91D-81A3-3B69-AB163D54F43D}"/>
              </a:ext>
            </a:extLst>
          </p:cNvPr>
          <p:cNvSpPr>
            <a:spLocks noGrp="1"/>
          </p:cNvSpPr>
          <p:nvPr>
            <p:ph sz="quarter" idx="12" hasCustomPrompt="1"/>
          </p:nvPr>
        </p:nvSpPr>
        <p:spPr>
          <a:xfrm>
            <a:off x="1731963" y="523875"/>
            <a:ext cx="5705475" cy="3803650"/>
          </a:xfrm>
          <a:prstGeom prst="rect">
            <a:avLst/>
          </a:prstGeom>
        </p:spPr>
        <p:txBody>
          <a:bodyPr/>
          <a:lstStyle>
            <a:lvl1pPr>
              <a:defRPr sz="1600" b="1">
                <a:solidFill>
                  <a:schemeClr val="bg1"/>
                </a:solidFill>
              </a:defRPr>
            </a:lvl1pPr>
          </a:lstStyle>
          <a:p>
            <a:pPr lvl="0"/>
            <a:r>
              <a:rPr lang="nl-NL" dirty="0"/>
              <a:t>Klikken om de tekststijl van het model te bewerken</a:t>
            </a:r>
          </a:p>
        </p:txBody>
      </p:sp>
      <p:sp>
        <p:nvSpPr>
          <p:cNvPr id="4" name="Text Placeholder 3">
            <a:extLst>
              <a:ext uri="{FF2B5EF4-FFF2-40B4-BE49-F238E27FC236}">
                <a16:creationId xmlns:a16="http://schemas.microsoft.com/office/drawing/2014/main" id="{B953AF4D-60DE-C8BA-4276-0C9EA8FCEAD2}"/>
              </a:ext>
            </a:extLst>
          </p:cNvPr>
          <p:cNvSpPr>
            <a:spLocks noGrp="1"/>
          </p:cNvSpPr>
          <p:nvPr>
            <p:ph type="body" sz="quarter" idx="13"/>
          </p:nvPr>
        </p:nvSpPr>
        <p:spPr>
          <a:xfrm>
            <a:off x="2046195" y="4432276"/>
            <a:ext cx="5077010" cy="574675"/>
          </a:xfrm>
          <a:prstGeom prst="rect">
            <a:avLst/>
          </a:prstGeom>
        </p:spPr>
        <p:txBody>
          <a:bodyPr/>
          <a:lstStyle>
            <a:lvl1pPr>
              <a:defRPr sz="1200" i="1">
                <a:solidFill>
                  <a:schemeClr val="bg1"/>
                </a:solidFill>
                <a:latin typeface="+mn-lt"/>
              </a:defRPr>
            </a:lvl1pPr>
          </a:lstStyle>
          <a:p>
            <a:pPr lvl="0"/>
            <a:r>
              <a:rPr lang="en-GB" dirty="0"/>
              <a:t>Click to edit Master text styles</a:t>
            </a:r>
          </a:p>
        </p:txBody>
      </p:sp>
      <p:pic>
        <p:nvPicPr>
          <p:cNvPr id="5" name="Graphic 4">
            <a:extLst>
              <a:ext uri="{FF2B5EF4-FFF2-40B4-BE49-F238E27FC236}">
                <a16:creationId xmlns:a16="http://schemas.microsoft.com/office/drawing/2014/main" id="{18B48E95-68E1-82C4-9111-E69DF7C4300E}"/>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82393" y="4546743"/>
            <a:ext cx="1712251" cy="345743"/>
          </a:xfrm>
          <a:prstGeom prst="rect">
            <a:avLst/>
          </a:prstGeom>
        </p:spPr>
      </p:pic>
    </p:spTree>
    <p:extLst>
      <p:ext uri="{BB962C8B-B14F-4D97-AF65-F5344CB8AC3E}">
        <p14:creationId xmlns:p14="http://schemas.microsoft.com/office/powerpoint/2010/main" val="6468229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preserve="1" userDrawn="1">
  <p:cSld name="1_Background">
    <p:bg>
      <p:bgPr>
        <a:solidFill>
          <a:schemeClr val="tx1"/>
        </a:solidFill>
        <a:effectLst/>
      </p:bgPr>
    </p:bg>
    <p:spTree>
      <p:nvGrpSpPr>
        <p:cNvPr id="1" name="Shape 255"/>
        <p:cNvGrpSpPr/>
        <p:nvPr/>
      </p:nvGrpSpPr>
      <p:grpSpPr>
        <a:xfrm>
          <a:off x="0" y="0"/>
          <a:ext cx="0" cy="0"/>
          <a:chOff x="0" y="0"/>
          <a:chExt cx="0" cy="0"/>
        </a:xfrm>
      </p:grpSpPr>
      <p:sp>
        <p:nvSpPr>
          <p:cNvPr id="2" name="Tijdelijke aanduiding voor inhoud 3">
            <a:extLst>
              <a:ext uri="{FF2B5EF4-FFF2-40B4-BE49-F238E27FC236}">
                <a16:creationId xmlns:a16="http://schemas.microsoft.com/office/drawing/2014/main" id="{B518C632-D866-1247-BF24-82C9E1D3A4C8}"/>
              </a:ext>
            </a:extLst>
          </p:cNvPr>
          <p:cNvSpPr>
            <a:spLocks noGrp="1"/>
          </p:cNvSpPr>
          <p:nvPr>
            <p:ph sz="quarter" idx="12" hasCustomPrompt="1"/>
          </p:nvPr>
        </p:nvSpPr>
        <p:spPr>
          <a:xfrm>
            <a:off x="1731963" y="523875"/>
            <a:ext cx="5705475" cy="3803650"/>
          </a:xfrm>
          <a:prstGeom prst="rect">
            <a:avLst/>
          </a:prstGeom>
        </p:spPr>
        <p:txBody>
          <a:bodyPr/>
          <a:lstStyle>
            <a:lvl1pPr>
              <a:defRPr sz="1600" b="1">
                <a:solidFill>
                  <a:schemeClr val="bg1"/>
                </a:solidFill>
              </a:defRPr>
            </a:lvl1pPr>
          </a:lstStyle>
          <a:p>
            <a:pPr lvl="0"/>
            <a:r>
              <a:rPr lang="nl-NL" dirty="0"/>
              <a:t>Klikken om de tekststijl van het model te bewerken</a:t>
            </a:r>
          </a:p>
        </p:txBody>
      </p:sp>
      <p:sp>
        <p:nvSpPr>
          <p:cNvPr id="4" name="Text Placeholder 3">
            <a:extLst>
              <a:ext uri="{FF2B5EF4-FFF2-40B4-BE49-F238E27FC236}">
                <a16:creationId xmlns:a16="http://schemas.microsoft.com/office/drawing/2014/main" id="{BE090304-93AA-885E-7378-C246AB013A1E}"/>
              </a:ext>
            </a:extLst>
          </p:cNvPr>
          <p:cNvSpPr>
            <a:spLocks noGrp="1"/>
          </p:cNvSpPr>
          <p:nvPr>
            <p:ph type="body" sz="quarter" idx="13"/>
          </p:nvPr>
        </p:nvSpPr>
        <p:spPr>
          <a:xfrm>
            <a:off x="2046195" y="4432276"/>
            <a:ext cx="5077010" cy="574675"/>
          </a:xfrm>
          <a:prstGeom prst="rect">
            <a:avLst/>
          </a:prstGeom>
        </p:spPr>
        <p:txBody>
          <a:bodyPr/>
          <a:lstStyle>
            <a:lvl1pPr>
              <a:defRPr sz="1200" i="1">
                <a:solidFill>
                  <a:schemeClr val="bg1"/>
                </a:solidFill>
                <a:latin typeface="+mn-lt"/>
              </a:defRPr>
            </a:lvl1pPr>
          </a:lstStyle>
          <a:p>
            <a:pPr lvl="0"/>
            <a:r>
              <a:rPr lang="en-GB" dirty="0"/>
              <a:t>Click to edit Master text styles</a:t>
            </a:r>
          </a:p>
        </p:txBody>
      </p:sp>
      <p:pic>
        <p:nvPicPr>
          <p:cNvPr id="5" name="Graphic 4">
            <a:extLst>
              <a:ext uri="{FF2B5EF4-FFF2-40B4-BE49-F238E27FC236}">
                <a16:creationId xmlns:a16="http://schemas.microsoft.com/office/drawing/2014/main" id="{A04EF8C4-26ED-2738-8254-C9FAD898706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82393" y="4546743"/>
            <a:ext cx="1712251" cy="345743"/>
          </a:xfrm>
          <a:prstGeom prst="rect">
            <a:avLst/>
          </a:prstGeom>
        </p:spPr>
      </p:pic>
    </p:spTree>
    <p:extLst>
      <p:ext uri="{BB962C8B-B14F-4D97-AF65-F5344CB8AC3E}">
        <p14:creationId xmlns:p14="http://schemas.microsoft.com/office/powerpoint/2010/main" val="26345304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One column text">
  <p:cSld name="1_One column text">
    <p:bg>
      <p:bgPr>
        <a:solidFill>
          <a:schemeClr val="accent4"/>
        </a:solidFill>
        <a:effectLst/>
      </p:bgPr>
    </p:bg>
    <p:spTree>
      <p:nvGrpSpPr>
        <p:cNvPr id="1" name="Shape 14"/>
        <p:cNvGrpSpPr/>
        <p:nvPr/>
      </p:nvGrpSpPr>
      <p:grpSpPr>
        <a:xfrm>
          <a:off x="0" y="0"/>
          <a:ext cx="0" cy="0"/>
          <a:chOff x="0" y="0"/>
          <a:chExt cx="0" cy="0"/>
        </a:xfrm>
      </p:grpSpPr>
      <p:sp>
        <p:nvSpPr>
          <p:cNvPr id="15" name="Google Shape;15;p22"/>
          <p:cNvSpPr>
            <a:spLocks noGrp="1"/>
          </p:cNvSpPr>
          <p:nvPr>
            <p:ph type="pic" idx="2"/>
          </p:nvPr>
        </p:nvSpPr>
        <p:spPr>
          <a:xfrm>
            <a:off x="5243512" y="0"/>
            <a:ext cx="3900488" cy="5143500"/>
          </a:xfrm>
          <a:prstGeom prst="rect">
            <a:avLst/>
          </a:prstGeom>
          <a:noFill/>
          <a:ln>
            <a:noFill/>
          </a:ln>
          <a:effectLst>
            <a:outerShdw blurRad="203200" dist="38100" dir="10800000" algn="r" rotWithShape="0">
              <a:srgbClr val="000000">
                <a:alpha val="22745"/>
              </a:srgbClr>
            </a:outerShdw>
          </a:effectLst>
        </p:spPr>
      </p:sp>
      <p:sp>
        <p:nvSpPr>
          <p:cNvPr id="16" name="Google Shape;16;p22"/>
          <p:cNvSpPr txBox="1">
            <a:spLocks noGrp="1"/>
          </p:cNvSpPr>
          <p:nvPr>
            <p:ph type="title"/>
          </p:nvPr>
        </p:nvSpPr>
        <p:spPr>
          <a:xfrm>
            <a:off x="609601" y="1511028"/>
            <a:ext cx="3660900" cy="883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3600">
                <a:solidFill>
                  <a:schemeClr val="lt1"/>
                </a:solidFill>
                <a:latin typeface="Open Sans"/>
                <a:ea typeface="Open Sans"/>
                <a:cs typeface="Open Sans"/>
                <a:sym typeface="Open Sans"/>
              </a:defRPr>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7" name="Google Shape;17;p22"/>
          <p:cNvSpPr txBox="1">
            <a:spLocks noGrp="1"/>
          </p:cNvSpPr>
          <p:nvPr>
            <p:ph type="subTitle" idx="1"/>
          </p:nvPr>
        </p:nvSpPr>
        <p:spPr>
          <a:xfrm>
            <a:off x="611251" y="2403985"/>
            <a:ext cx="3657600" cy="18615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Open Sans"/>
                <a:ea typeface="Open Sans"/>
                <a:cs typeface="Open Sans"/>
                <a:sym typeface="Open Sans"/>
              </a:defRPr>
            </a:lvl1pPr>
            <a:lvl2pPr marR="0" lvl="1"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pic>
        <p:nvPicPr>
          <p:cNvPr id="18" name="Google Shape;18;p22"/>
          <p:cNvPicPr preferRelativeResize="0"/>
          <p:nvPr/>
        </p:nvPicPr>
        <p:blipFill rotWithShape="1">
          <a:blip r:embed="rId2" cstate="print">
            <a:alphaModFix/>
            <a:extLst>
              <a:ext uri="{28A0092B-C50C-407E-A947-70E740481C1C}">
                <a14:useLocalDpi xmlns:a14="http://schemas.microsoft.com/office/drawing/2010/main"/>
              </a:ext>
            </a:extLst>
          </a:blip>
          <a:srcRect/>
          <a:stretch/>
        </p:blipFill>
        <p:spPr>
          <a:xfrm>
            <a:off x="7149356" y="4546744"/>
            <a:ext cx="1712251" cy="345743"/>
          </a:xfrm>
          <a:prstGeom prst="rect">
            <a:avLst/>
          </a:prstGeom>
          <a:noFill/>
          <a:ln>
            <a:noFill/>
          </a:ln>
        </p:spPr>
      </p:pic>
    </p:spTree>
    <p:extLst>
      <p:ext uri="{BB962C8B-B14F-4D97-AF65-F5344CB8AC3E}">
        <p14:creationId xmlns:p14="http://schemas.microsoft.com/office/powerpoint/2010/main" val="484380408"/>
      </p:ext>
    </p:extLst>
  </p:cSld>
  <p:clrMapOvr>
    <a:masterClrMapping/>
  </p:clrMapOvr>
  <p:extLst>
    <p:ext uri="{DCECCB84-F9BA-43D5-87BE-67443E8EF086}">
      <p15:sldGuideLst xmlns:p15="http://schemas.microsoft.com/office/powerpoint/2012/main">
        <p15:guide id="1" orient="horz" pos="748">
          <p15:clr>
            <a:srgbClr val="FA7B17"/>
          </p15:clr>
        </p15:guide>
        <p15:guide id="2" pos="2206">
          <p15:clr>
            <a:srgbClr val="FA7B17"/>
          </p15:clr>
        </p15:guide>
        <p15:guide id="3" pos="1765">
          <p15:clr>
            <a:srgbClr val="FA7B17"/>
          </p15:clr>
        </p15:guide>
        <p15:guide id="4" orient="horz" pos="1250">
          <p15:clr>
            <a:srgbClr val="FA7B17"/>
          </p15:clr>
        </p15:guide>
        <p15:guide id="5">
          <p15:clr>
            <a:srgbClr val="FA7B17"/>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bg1"/>
        </a:solidFill>
        <a:effectLst/>
      </p:bgPr>
    </p:bg>
    <p:spTree>
      <p:nvGrpSpPr>
        <p:cNvPr id="1" name="Shape 8"/>
        <p:cNvGrpSpPr/>
        <p:nvPr/>
      </p:nvGrpSpPr>
      <p:grpSpPr>
        <a:xfrm>
          <a:off x="0" y="0"/>
          <a:ext cx="0" cy="0"/>
          <a:chOff x="0" y="0"/>
          <a:chExt cx="0" cy="0"/>
        </a:xfrm>
      </p:grpSpPr>
      <p:sp>
        <p:nvSpPr>
          <p:cNvPr id="6" name="Rechthoek: afgeronde hoeken 5">
            <a:extLst>
              <a:ext uri="{FF2B5EF4-FFF2-40B4-BE49-F238E27FC236}">
                <a16:creationId xmlns:a16="http://schemas.microsoft.com/office/drawing/2014/main" id="{89D54F99-0BE4-EE1A-7359-2E6C4681CA5D}"/>
              </a:ext>
            </a:extLst>
          </p:cNvPr>
          <p:cNvSpPr/>
          <p:nvPr userDrawn="1"/>
        </p:nvSpPr>
        <p:spPr>
          <a:xfrm>
            <a:off x="-1" y="2292462"/>
            <a:ext cx="5348933" cy="30092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9" name="Google Shape;9;p2"/>
          <p:cNvSpPr txBox="1">
            <a:spLocks noGrp="1"/>
          </p:cNvSpPr>
          <p:nvPr>
            <p:ph type="ctrTitle"/>
          </p:nvPr>
        </p:nvSpPr>
        <p:spPr>
          <a:xfrm>
            <a:off x="911199" y="804025"/>
            <a:ext cx="4763459" cy="2659500"/>
          </a:xfrm>
          <a:prstGeom prst="rect">
            <a:avLst/>
          </a:prstGeom>
        </p:spPr>
        <p:txBody>
          <a:bodyPr spcFirstLastPara="1" wrap="square" lIns="91425" tIns="91425" rIns="91425" bIns="91425" anchor="b" anchorCtr="0">
            <a:noAutofit/>
          </a:bodyPr>
          <a:lstStyle>
            <a:lvl1pPr lvl="0" rtl="0">
              <a:spcBef>
                <a:spcPts val="0"/>
              </a:spcBef>
              <a:spcAft>
                <a:spcPts val="0"/>
              </a:spcAft>
              <a:buSzPts val="5200"/>
              <a:buFont typeface="Staatliches"/>
              <a:buNone/>
              <a:defRPr sz="4800" b="1">
                <a:solidFill>
                  <a:schemeClr val="tx1"/>
                </a:solidFill>
                <a:latin typeface="+mn-lt"/>
                <a:ea typeface="Montserrat Black"/>
                <a:cs typeface="Montserrat Black"/>
                <a:sym typeface="Montserrat Black"/>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r>
              <a:rPr lang="nl-NL" dirty="0"/>
              <a:t>Klik om stijl te bewerken</a:t>
            </a:r>
            <a:endParaRPr dirty="0"/>
          </a:p>
        </p:txBody>
      </p:sp>
      <p:sp>
        <p:nvSpPr>
          <p:cNvPr id="10" name="Google Shape;10;p2"/>
          <p:cNvSpPr txBox="1">
            <a:spLocks noGrp="1"/>
          </p:cNvSpPr>
          <p:nvPr>
            <p:ph type="subTitle" idx="1"/>
          </p:nvPr>
        </p:nvSpPr>
        <p:spPr>
          <a:xfrm>
            <a:off x="911200" y="3463525"/>
            <a:ext cx="3660900" cy="978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800"/>
              <a:buFont typeface="Roboto Condensed Light"/>
              <a:buNone/>
              <a:defRPr sz="1400">
                <a:latin typeface="+mj-lt"/>
                <a:ea typeface="Lato"/>
                <a:cs typeface="Lato"/>
                <a:sym typeface="Lato"/>
              </a:defRPr>
            </a:lvl1pPr>
            <a:lvl2pPr lvl="1"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2pPr>
            <a:lvl3pPr lvl="2"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3pPr>
            <a:lvl4pPr lvl="3"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4pPr>
            <a:lvl5pPr lvl="4"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5pPr>
            <a:lvl6pPr lvl="5"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6pPr>
            <a:lvl7pPr lvl="6"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7pPr>
            <a:lvl8pPr lvl="7"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8pPr>
            <a:lvl9pPr lvl="8"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9pPr>
          </a:lstStyle>
          <a:p>
            <a:r>
              <a:rPr lang="nl-NL" dirty="0"/>
              <a:t>Klikken om de ondertitelstijl van het model te bewerken</a:t>
            </a:r>
            <a:endParaRPr dirty="0"/>
          </a:p>
        </p:txBody>
      </p:sp>
      <p:pic>
        <p:nvPicPr>
          <p:cNvPr id="3" name="Graphic 2">
            <a:extLst>
              <a:ext uri="{FF2B5EF4-FFF2-40B4-BE49-F238E27FC236}">
                <a16:creationId xmlns:a16="http://schemas.microsoft.com/office/drawing/2014/main" id="{05E8EA8C-5ABB-6E98-F247-AB16ABBCA5C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149352" y="4524534"/>
            <a:ext cx="1712259" cy="345743"/>
          </a:xfrm>
          <a:prstGeom prst="rect">
            <a:avLst/>
          </a:prstGeom>
        </p:spPr>
      </p:pic>
      <p:pic>
        <p:nvPicPr>
          <p:cNvPr id="2" name="Graphic 1">
            <a:extLst>
              <a:ext uri="{FF2B5EF4-FFF2-40B4-BE49-F238E27FC236}">
                <a16:creationId xmlns:a16="http://schemas.microsoft.com/office/drawing/2014/main" id="{1F40E315-283A-63AF-8F54-C889D7554EA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49352" y="4524534"/>
            <a:ext cx="1712259" cy="345743"/>
          </a:xfrm>
          <a:prstGeom prst="rect">
            <a:avLst/>
          </a:prstGeom>
        </p:spPr>
      </p:pic>
      <p:pic>
        <p:nvPicPr>
          <p:cNvPr id="5" name="Graphic 4">
            <a:extLst>
              <a:ext uri="{FF2B5EF4-FFF2-40B4-BE49-F238E27FC236}">
                <a16:creationId xmlns:a16="http://schemas.microsoft.com/office/drawing/2014/main" id="{619E2126-5112-4D77-E659-B7734987B610}"/>
              </a:ext>
            </a:extLst>
          </p:cNvPr>
          <p:cNvPicPr>
            <a:picLocks noChangeAspect="1"/>
          </p:cNvPicPr>
          <p:nvPr userDrawn="1"/>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t="11626" r="3690"/>
          <a:stretch/>
        </p:blipFill>
        <p:spPr>
          <a:xfrm>
            <a:off x="5193950" y="-1"/>
            <a:ext cx="3950050" cy="3301139"/>
          </a:xfrm>
          <a:prstGeom prst="rect">
            <a:avLst/>
          </a:prstGeom>
        </p:spPr>
      </p:pic>
      <p:pic>
        <p:nvPicPr>
          <p:cNvPr id="7" name="Google Shape;126;p1">
            <a:extLst>
              <a:ext uri="{FF2B5EF4-FFF2-40B4-BE49-F238E27FC236}">
                <a16:creationId xmlns:a16="http://schemas.microsoft.com/office/drawing/2014/main" id="{9CF61863-3153-0741-696E-AE163BE32F64}"/>
              </a:ext>
            </a:extLst>
          </p:cNvPr>
          <p:cNvPicPr preferRelativeResize="0"/>
          <p:nvPr userDrawn="1"/>
        </p:nvPicPr>
        <p:blipFill rotWithShape="1">
          <a:blip r:embed="rId6" cstate="print">
            <a:alphaModFix/>
            <a:extLst>
              <a:ext uri="{28A0092B-C50C-407E-A947-70E740481C1C}">
                <a14:useLocalDpi xmlns:a14="http://schemas.microsoft.com/office/drawing/2010/main"/>
              </a:ext>
            </a:extLst>
          </a:blip>
          <a:srcRect/>
          <a:stretch/>
        </p:blipFill>
        <p:spPr>
          <a:xfrm>
            <a:off x="3530338" y="4493649"/>
            <a:ext cx="1318426" cy="407513"/>
          </a:xfrm>
          <a:prstGeom prst="rect">
            <a:avLst/>
          </a:prstGeom>
          <a:noFill/>
          <a:ln>
            <a:noFill/>
          </a:ln>
        </p:spPr>
      </p:pic>
      <p:pic>
        <p:nvPicPr>
          <p:cNvPr id="8" name="Google Shape;127;p1">
            <a:extLst>
              <a:ext uri="{FF2B5EF4-FFF2-40B4-BE49-F238E27FC236}">
                <a16:creationId xmlns:a16="http://schemas.microsoft.com/office/drawing/2014/main" id="{B8E672FD-A0E8-D5B4-A23E-16E7EF48006D}"/>
              </a:ext>
            </a:extLst>
          </p:cNvPr>
          <p:cNvPicPr preferRelativeResize="0"/>
          <p:nvPr userDrawn="1"/>
        </p:nvPicPr>
        <p:blipFill rotWithShape="1">
          <a:blip r:embed="rId7" cstate="print">
            <a:alphaModFix/>
            <a:extLst>
              <a:ext uri="{28A0092B-C50C-407E-A947-70E740481C1C}">
                <a14:useLocalDpi xmlns:a14="http://schemas.microsoft.com/office/drawing/2010/main"/>
              </a:ext>
            </a:extLst>
          </a:blip>
          <a:srcRect/>
          <a:stretch/>
        </p:blipFill>
        <p:spPr>
          <a:xfrm>
            <a:off x="5545374" y="4474360"/>
            <a:ext cx="976648" cy="446091"/>
          </a:xfrm>
          <a:prstGeom prst="rect">
            <a:avLst/>
          </a:prstGeom>
          <a:noFill/>
          <a:ln>
            <a:noFill/>
          </a:ln>
        </p:spPr>
      </p:pic>
    </p:spTree>
    <p:extLst>
      <p:ext uri="{BB962C8B-B14F-4D97-AF65-F5344CB8AC3E}">
        <p14:creationId xmlns:p14="http://schemas.microsoft.com/office/powerpoint/2010/main" val="198222231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bg>
      <p:bgPr>
        <a:solidFill>
          <a:schemeClr val="bg1"/>
        </a:solidFill>
        <a:effectLst/>
      </p:bgPr>
    </p:bg>
    <p:spTree>
      <p:nvGrpSpPr>
        <p:cNvPr id="1" name="Shape 8"/>
        <p:cNvGrpSpPr/>
        <p:nvPr/>
      </p:nvGrpSpPr>
      <p:grpSpPr>
        <a:xfrm>
          <a:off x="0" y="0"/>
          <a:ext cx="0" cy="0"/>
          <a:chOff x="0" y="0"/>
          <a:chExt cx="0" cy="0"/>
        </a:xfrm>
      </p:grpSpPr>
      <p:pic>
        <p:nvPicPr>
          <p:cNvPr id="5" name="Graphic 4">
            <a:extLst>
              <a:ext uri="{FF2B5EF4-FFF2-40B4-BE49-F238E27FC236}">
                <a16:creationId xmlns:a16="http://schemas.microsoft.com/office/drawing/2014/main" id="{619E2126-5112-4D77-E659-B7734987B610}"/>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27018" t="44630"/>
          <a:stretch/>
        </p:blipFill>
        <p:spPr>
          <a:xfrm>
            <a:off x="-1" y="-1"/>
            <a:ext cx="2993295" cy="2068311"/>
          </a:xfrm>
          <a:prstGeom prst="rect">
            <a:avLst/>
          </a:prstGeom>
        </p:spPr>
      </p:pic>
      <p:pic>
        <p:nvPicPr>
          <p:cNvPr id="4" name="Graphic 3">
            <a:extLst>
              <a:ext uri="{FF2B5EF4-FFF2-40B4-BE49-F238E27FC236}">
                <a16:creationId xmlns:a16="http://schemas.microsoft.com/office/drawing/2014/main" id="{F935C7C0-54C5-4FC5-81D0-8F330DB1796C}"/>
              </a:ext>
            </a:extLst>
          </p:cNvPr>
          <p:cNvPicPr>
            <a:picLocks noChangeAspect="1"/>
          </p:cNvPicPr>
          <p:nvPr userDrawn="1"/>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r="12472"/>
          <a:stretch/>
        </p:blipFill>
        <p:spPr>
          <a:xfrm>
            <a:off x="7693776" y="2068311"/>
            <a:ext cx="1450224" cy="1328620"/>
          </a:xfrm>
          <a:prstGeom prst="rect">
            <a:avLst/>
          </a:prstGeom>
        </p:spPr>
      </p:pic>
      <p:sp>
        <p:nvSpPr>
          <p:cNvPr id="9" name="Google Shape;9;p2"/>
          <p:cNvSpPr txBox="1">
            <a:spLocks noGrp="1"/>
          </p:cNvSpPr>
          <p:nvPr>
            <p:ph type="ctrTitle"/>
          </p:nvPr>
        </p:nvSpPr>
        <p:spPr>
          <a:xfrm>
            <a:off x="1214033" y="1067496"/>
            <a:ext cx="6715934" cy="2659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Font typeface="Staatliches"/>
              <a:buNone/>
              <a:defRPr sz="7200" b="1">
                <a:solidFill>
                  <a:schemeClr val="tx1"/>
                </a:solidFill>
                <a:latin typeface="+mj-lt"/>
                <a:ea typeface="Montserrat Black"/>
                <a:cs typeface="Montserrat Black"/>
                <a:sym typeface="Montserrat Black"/>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r>
              <a:rPr lang="nl-NL" dirty="0"/>
              <a:t>Klik om stijl te bewerken</a:t>
            </a:r>
            <a:endParaRPr dirty="0"/>
          </a:p>
        </p:txBody>
      </p:sp>
      <p:sp>
        <p:nvSpPr>
          <p:cNvPr id="10" name="Google Shape;10;p2"/>
          <p:cNvSpPr txBox="1">
            <a:spLocks noGrp="1"/>
          </p:cNvSpPr>
          <p:nvPr>
            <p:ph type="subTitle" idx="1"/>
          </p:nvPr>
        </p:nvSpPr>
        <p:spPr>
          <a:xfrm>
            <a:off x="2741549" y="3741015"/>
            <a:ext cx="3660900" cy="97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Font typeface="Roboto Condensed Light"/>
              <a:buNone/>
              <a:defRPr sz="1400">
                <a:latin typeface="+mj-lt"/>
                <a:ea typeface="Lato"/>
                <a:cs typeface="Lato"/>
                <a:sym typeface="Lato"/>
              </a:defRPr>
            </a:lvl1pPr>
            <a:lvl2pPr lvl="1"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2pPr>
            <a:lvl3pPr lvl="2"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3pPr>
            <a:lvl4pPr lvl="3"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4pPr>
            <a:lvl5pPr lvl="4"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5pPr>
            <a:lvl6pPr lvl="5"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6pPr>
            <a:lvl7pPr lvl="6"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7pPr>
            <a:lvl8pPr lvl="7"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8pPr>
            <a:lvl9pPr lvl="8"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9pPr>
          </a:lstStyle>
          <a:p>
            <a:r>
              <a:rPr lang="nl-NL" dirty="0"/>
              <a:t>Klikken om de ondertitelstijl van het model te bewerken</a:t>
            </a:r>
            <a:endParaRPr dirty="0"/>
          </a:p>
        </p:txBody>
      </p:sp>
      <p:pic>
        <p:nvPicPr>
          <p:cNvPr id="3" name="Graphic 2">
            <a:extLst>
              <a:ext uri="{FF2B5EF4-FFF2-40B4-BE49-F238E27FC236}">
                <a16:creationId xmlns:a16="http://schemas.microsoft.com/office/drawing/2014/main" id="{05E8EA8C-5ABB-6E98-F247-AB16ABBCA5C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49352" y="4546744"/>
            <a:ext cx="1712259" cy="345743"/>
          </a:xfrm>
          <a:prstGeom prst="rect">
            <a:avLst/>
          </a:prstGeom>
        </p:spPr>
      </p:pic>
      <p:pic>
        <p:nvPicPr>
          <p:cNvPr id="2" name="Graphic 1">
            <a:extLst>
              <a:ext uri="{FF2B5EF4-FFF2-40B4-BE49-F238E27FC236}">
                <a16:creationId xmlns:a16="http://schemas.microsoft.com/office/drawing/2014/main" id="{1F40E315-283A-63AF-8F54-C889D7554EA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149352" y="4546744"/>
            <a:ext cx="1712259" cy="345743"/>
          </a:xfrm>
          <a:prstGeom prst="rect">
            <a:avLst/>
          </a:prstGeom>
        </p:spPr>
      </p:pic>
    </p:spTree>
    <p:extLst>
      <p:ext uri="{BB962C8B-B14F-4D97-AF65-F5344CB8AC3E}">
        <p14:creationId xmlns:p14="http://schemas.microsoft.com/office/powerpoint/2010/main" val="9317037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bg>
      <p:bgPr>
        <a:solidFill>
          <a:schemeClr val="bg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11199" y="804025"/>
            <a:ext cx="7261574" cy="875950"/>
          </a:xfrm>
          <a:prstGeom prst="rect">
            <a:avLst/>
          </a:prstGeom>
        </p:spPr>
        <p:txBody>
          <a:bodyPr spcFirstLastPara="1" wrap="square" lIns="91425" tIns="91425" rIns="91425" bIns="91425" anchor="t" anchorCtr="0">
            <a:noAutofit/>
          </a:bodyPr>
          <a:lstStyle>
            <a:lvl1pPr lvl="0" rtl="0">
              <a:spcBef>
                <a:spcPts val="0"/>
              </a:spcBef>
              <a:spcAft>
                <a:spcPts val="0"/>
              </a:spcAft>
              <a:buSzPts val="5200"/>
              <a:buFont typeface="Staatliches"/>
              <a:buNone/>
              <a:defRPr sz="4800" b="1">
                <a:solidFill>
                  <a:schemeClr val="tx1"/>
                </a:solidFill>
                <a:latin typeface="+mj-lt"/>
                <a:ea typeface="Montserrat Black"/>
                <a:cs typeface="Montserrat Black"/>
                <a:sym typeface="Montserrat Black"/>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r>
              <a:rPr lang="nl-NL" dirty="0"/>
              <a:t>Klik om stijl te bewerken</a:t>
            </a:r>
            <a:endParaRPr dirty="0"/>
          </a:p>
        </p:txBody>
      </p:sp>
      <p:sp>
        <p:nvSpPr>
          <p:cNvPr id="10" name="Google Shape;10;p2"/>
          <p:cNvSpPr txBox="1">
            <a:spLocks noGrp="1"/>
          </p:cNvSpPr>
          <p:nvPr>
            <p:ph type="subTitle" idx="1"/>
          </p:nvPr>
        </p:nvSpPr>
        <p:spPr>
          <a:xfrm>
            <a:off x="911199" y="1687378"/>
            <a:ext cx="4993655" cy="1991878"/>
          </a:xfrm>
          <a:prstGeom prst="rect">
            <a:avLst/>
          </a:prstGeom>
        </p:spPr>
        <p:txBody>
          <a:bodyPr spcFirstLastPara="1" wrap="square" lIns="91425" tIns="91425" rIns="91425" bIns="91425" anchor="t" anchorCtr="0">
            <a:noAutofit/>
          </a:bodyPr>
          <a:lstStyle>
            <a:lvl1pPr marL="285750" lvl="0" indent="-285750" algn="l" rtl="0">
              <a:lnSpc>
                <a:spcPct val="150000"/>
              </a:lnSpc>
              <a:spcBef>
                <a:spcPts val="0"/>
              </a:spcBef>
              <a:spcAft>
                <a:spcPts val="0"/>
              </a:spcAft>
              <a:buClr>
                <a:schemeClr val="bg2"/>
              </a:buClr>
              <a:buSzPct val="100000"/>
              <a:buFont typeface="Arial" panose="020B0604020202020204" pitchFamily="34" charset="0"/>
              <a:buChar char="•"/>
              <a:defRPr sz="1400">
                <a:solidFill>
                  <a:schemeClr val="tx1"/>
                </a:solidFill>
                <a:latin typeface="+mj-lt"/>
                <a:ea typeface="Lato"/>
                <a:cs typeface="Lato"/>
                <a:sym typeface="Lato"/>
              </a:defRPr>
            </a:lvl1pPr>
            <a:lvl2pPr lvl="1"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2pPr>
            <a:lvl3pPr lvl="2"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3pPr>
            <a:lvl4pPr lvl="3"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4pPr>
            <a:lvl5pPr lvl="4"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5pPr>
            <a:lvl6pPr lvl="5"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6pPr>
            <a:lvl7pPr lvl="6"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7pPr>
            <a:lvl8pPr lvl="7"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8pPr>
            <a:lvl9pPr lvl="8"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9pPr>
          </a:lstStyle>
          <a:p>
            <a:r>
              <a:rPr lang="nl-NL" dirty="0"/>
              <a:t>Klikken om de ondertitelstijl van het model te bewerken</a:t>
            </a:r>
            <a:endParaRPr dirty="0"/>
          </a:p>
        </p:txBody>
      </p:sp>
      <p:pic>
        <p:nvPicPr>
          <p:cNvPr id="7" name="Graphic 6">
            <a:extLst>
              <a:ext uri="{FF2B5EF4-FFF2-40B4-BE49-F238E27FC236}">
                <a16:creationId xmlns:a16="http://schemas.microsoft.com/office/drawing/2014/main" id="{C146F253-7042-7A31-4ED9-131A30BB0BC3}"/>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r="6487"/>
          <a:stretch/>
        </p:blipFill>
        <p:spPr>
          <a:xfrm>
            <a:off x="6200657" y="2055146"/>
            <a:ext cx="2943343" cy="1885956"/>
          </a:xfrm>
          <a:prstGeom prst="rect">
            <a:avLst/>
          </a:prstGeom>
        </p:spPr>
      </p:pic>
      <p:pic>
        <p:nvPicPr>
          <p:cNvPr id="2" name="Graphic 1">
            <a:extLst>
              <a:ext uri="{FF2B5EF4-FFF2-40B4-BE49-F238E27FC236}">
                <a16:creationId xmlns:a16="http://schemas.microsoft.com/office/drawing/2014/main" id="{77144430-1C60-AAE5-1BE6-A07D14781E9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149352" y="4546744"/>
            <a:ext cx="1712259" cy="345743"/>
          </a:xfrm>
          <a:prstGeom prst="rect">
            <a:avLst/>
          </a:prstGeom>
        </p:spPr>
      </p:pic>
    </p:spTree>
    <p:extLst>
      <p:ext uri="{BB962C8B-B14F-4D97-AF65-F5344CB8AC3E}">
        <p14:creationId xmlns:p14="http://schemas.microsoft.com/office/powerpoint/2010/main" val="23772518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bg>
      <p:bgPr>
        <a:solidFill>
          <a:schemeClr val="bg2"/>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11199" y="804025"/>
            <a:ext cx="7261574" cy="875950"/>
          </a:xfrm>
          <a:prstGeom prst="rect">
            <a:avLst/>
          </a:prstGeom>
        </p:spPr>
        <p:txBody>
          <a:bodyPr spcFirstLastPara="1" wrap="square" lIns="91425" tIns="91425" rIns="91425" bIns="91425" anchor="t" anchorCtr="0">
            <a:noAutofit/>
          </a:bodyPr>
          <a:lstStyle>
            <a:lvl1pPr lvl="0" rtl="0">
              <a:spcBef>
                <a:spcPts val="0"/>
              </a:spcBef>
              <a:spcAft>
                <a:spcPts val="0"/>
              </a:spcAft>
              <a:buSzPts val="5200"/>
              <a:buFont typeface="Staatliches"/>
              <a:buNone/>
              <a:defRPr sz="4800" b="1">
                <a:solidFill>
                  <a:schemeClr val="bg1"/>
                </a:solidFill>
                <a:latin typeface="+mj-lt"/>
                <a:ea typeface="Montserrat Black"/>
                <a:cs typeface="Montserrat Black"/>
                <a:sym typeface="Montserrat Black"/>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r>
              <a:rPr lang="nl-NL" dirty="0"/>
              <a:t>Klik om stijl te bewerken</a:t>
            </a:r>
            <a:endParaRPr dirty="0"/>
          </a:p>
        </p:txBody>
      </p:sp>
      <p:sp>
        <p:nvSpPr>
          <p:cNvPr id="10" name="Google Shape;10;p2"/>
          <p:cNvSpPr txBox="1">
            <a:spLocks noGrp="1"/>
          </p:cNvSpPr>
          <p:nvPr>
            <p:ph type="subTitle" idx="1"/>
          </p:nvPr>
        </p:nvSpPr>
        <p:spPr>
          <a:xfrm>
            <a:off x="911199" y="1687378"/>
            <a:ext cx="4993655" cy="1991878"/>
          </a:xfrm>
          <a:prstGeom prst="rect">
            <a:avLst/>
          </a:prstGeom>
        </p:spPr>
        <p:txBody>
          <a:bodyPr spcFirstLastPara="1" wrap="square" lIns="91425" tIns="91425" rIns="91425" bIns="91425" anchor="t" anchorCtr="0">
            <a:noAutofit/>
          </a:bodyPr>
          <a:lstStyle>
            <a:lvl1pPr lvl="0" algn="l" rtl="0">
              <a:lnSpc>
                <a:spcPct val="100000"/>
              </a:lnSpc>
              <a:spcBef>
                <a:spcPts val="0"/>
              </a:spcBef>
              <a:spcAft>
                <a:spcPts val="0"/>
              </a:spcAft>
              <a:buClr>
                <a:schemeClr val="bg1"/>
              </a:buClr>
              <a:buSzPct val="150000"/>
              <a:buFont typeface="Arial" panose="020B0604020202020204" pitchFamily="34" charset="0"/>
              <a:buChar char="•"/>
              <a:defRPr sz="1400">
                <a:solidFill>
                  <a:schemeClr val="bg1"/>
                </a:solidFill>
                <a:latin typeface="+mj-lt"/>
                <a:ea typeface="Lato"/>
                <a:cs typeface="Lato"/>
                <a:sym typeface="Lato"/>
              </a:defRPr>
            </a:lvl1pPr>
            <a:lvl2pPr lvl="1"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2pPr>
            <a:lvl3pPr lvl="2"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3pPr>
            <a:lvl4pPr lvl="3"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4pPr>
            <a:lvl5pPr lvl="4"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5pPr>
            <a:lvl6pPr lvl="5"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6pPr>
            <a:lvl7pPr lvl="6"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7pPr>
            <a:lvl8pPr lvl="7"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8pPr>
            <a:lvl9pPr lvl="8"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9pPr>
          </a:lstStyle>
          <a:p>
            <a:r>
              <a:rPr lang="nl-NL" dirty="0"/>
              <a:t>Klikken om de ondertitelstijl van het model te bewerken</a:t>
            </a:r>
            <a:endParaRPr dirty="0"/>
          </a:p>
        </p:txBody>
      </p:sp>
      <p:pic>
        <p:nvPicPr>
          <p:cNvPr id="4" name="Graphic 3">
            <a:extLst>
              <a:ext uri="{FF2B5EF4-FFF2-40B4-BE49-F238E27FC236}">
                <a16:creationId xmlns:a16="http://schemas.microsoft.com/office/drawing/2014/main" id="{6EB276E4-6792-5452-47FC-D0EB45C2152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82685" y="3563867"/>
            <a:ext cx="1656868" cy="1328620"/>
          </a:xfrm>
          <a:prstGeom prst="rect">
            <a:avLst/>
          </a:prstGeom>
        </p:spPr>
      </p:pic>
      <p:pic>
        <p:nvPicPr>
          <p:cNvPr id="7" name="Graphic 6">
            <a:extLst>
              <a:ext uri="{FF2B5EF4-FFF2-40B4-BE49-F238E27FC236}">
                <a16:creationId xmlns:a16="http://schemas.microsoft.com/office/drawing/2014/main" id="{C146F253-7042-7A31-4ED9-131A30BB0BC3}"/>
              </a:ext>
            </a:extLst>
          </p:cNvPr>
          <p:cNvPicPr>
            <a:picLocks noChangeAspect="1"/>
          </p:cNvPicPr>
          <p:nvPr userDrawn="1"/>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r="6487"/>
          <a:stretch/>
        </p:blipFill>
        <p:spPr>
          <a:xfrm>
            <a:off x="6200657" y="2055146"/>
            <a:ext cx="2943343" cy="1885956"/>
          </a:xfrm>
          <a:prstGeom prst="rect">
            <a:avLst/>
          </a:prstGeom>
        </p:spPr>
      </p:pic>
      <p:pic>
        <p:nvPicPr>
          <p:cNvPr id="8" name="Graphic 7">
            <a:extLst>
              <a:ext uri="{FF2B5EF4-FFF2-40B4-BE49-F238E27FC236}">
                <a16:creationId xmlns:a16="http://schemas.microsoft.com/office/drawing/2014/main" id="{9A4AD8EC-7D69-83B5-728B-DFD9264CF097}"/>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7149356" y="4546744"/>
            <a:ext cx="1712251" cy="345743"/>
          </a:xfrm>
          <a:prstGeom prst="rect">
            <a:avLst/>
          </a:prstGeom>
        </p:spPr>
      </p:pic>
    </p:spTree>
    <p:extLst>
      <p:ext uri="{BB962C8B-B14F-4D97-AF65-F5344CB8AC3E}">
        <p14:creationId xmlns:p14="http://schemas.microsoft.com/office/powerpoint/2010/main" val="22254724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header" userDrawn="1">
  <p:cSld name="Section header">
    <p:spTree>
      <p:nvGrpSpPr>
        <p:cNvPr id="1" name="Shape 23"/>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C3639BD3-890A-2DAA-9A4F-BDB1FC09A789}"/>
              </a:ext>
            </a:extLst>
          </p:cNvPr>
          <p:cNvSpPr>
            <a:spLocks noGrp="1"/>
          </p:cNvSpPr>
          <p:nvPr>
            <p:ph type="pic" sz="quarter" idx="10"/>
          </p:nvPr>
        </p:nvSpPr>
        <p:spPr>
          <a:xfrm>
            <a:off x="1554480" y="0"/>
            <a:ext cx="7589520" cy="5143500"/>
          </a:xfrm>
          <a:prstGeom prst="rect">
            <a:avLst/>
          </a:prstGeom>
        </p:spPr>
        <p:txBody>
          <a:bodyPr/>
          <a:lstStyle/>
          <a:p>
            <a:endParaRPr lang="nl-NL" dirty="0"/>
          </a:p>
        </p:txBody>
      </p:sp>
      <p:sp>
        <p:nvSpPr>
          <p:cNvPr id="24" name="Google Shape;24;p3"/>
          <p:cNvSpPr txBox="1">
            <a:spLocks noGrp="1"/>
          </p:cNvSpPr>
          <p:nvPr>
            <p:ph type="title"/>
          </p:nvPr>
        </p:nvSpPr>
        <p:spPr>
          <a:xfrm>
            <a:off x="2231756" y="804025"/>
            <a:ext cx="6143394" cy="3629100"/>
          </a:xfrm>
          <a:prstGeom prst="rect">
            <a:avLst/>
          </a:prstGeom>
        </p:spPr>
        <p:txBody>
          <a:bodyPr spcFirstLastPara="1" wrap="square" lIns="91425" tIns="91425" rIns="91425" bIns="91425" anchor="ctr" anchorCtr="0">
            <a:noAutofit/>
          </a:bodyPr>
          <a:lstStyle>
            <a:lvl1pPr lvl="0" algn="r">
              <a:spcBef>
                <a:spcPts val="0"/>
              </a:spcBef>
              <a:spcAft>
                <a:spcPts val="0"/>
              </a:spcAft>
              <a:buSzPts val="3600"/>
              <a:buNone/>
              <a:defRPr sz="5400" b="1">
                <a:solidFill>
                  <a:schemeClr val="bg2"/>
                </a:solidFill>
                <a:latin typeface="+mn-lt"/>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r>
              <a:rPr lang="nl-NL" dirty="0"/>
              <a:t>Klik om stijl te bewerken</a:t>
            </a:r>
            <a:endParaRPr dirty="0"/>
          </a:p>
        </p:txBody>
      </p:sp>
      <p:pic>
        <p:nvPicPr>
          <p:cNvPr id="4" name="Graphic 3">
            <a:extLst>
              <a:ext uri="{FF2B5EF4-FFF2-40B4-BE49-F238E27FC236}">
                <a16:creationId xmlns:a16="http://schemas.microsoft.com/office/drawing/2014/main" id="{BF4C031C-818C-A26C-7134-B58EA9D736C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149356" y="4546744"/>
            <a:ext cx="1712251" cy="345743"/>
          </a:xfrm>
          <a:prstGeom prst="rect">
            <a:avLst/>
          </a:prstGeom>
        </p:spPr>
      </p:pic>
    </p:spTree>
    <p:extLst>
      <p:ext uri="{BB962C8B-B14F-4D97-AF65-F5344CB8AC3E}">
        <p14:creationId xmlns:p14="http://schemas.microsoft.com/office/powerpoint/2010/main" val="22448541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angepaste indeling">
    <p:bg>
      <p:bgRef idx="1001">
        <a:schemeClr val="bg2"/>
      </p:bgRef>
    </p:bg>
    <p:spTree>
      <p:nvGrpSpPr>
        <p:cNvPr id="1" name=""/>
        <p:cNvGrpSpPr/>
        <p:nvPr/>
      </p:nvGrpSpPr>
      <p:grpSpPr>
        <a:xfrm>
          <a:off x="0" y="0"/>
          <a:ext cx="0" cy="0"/>
          <a:chOff x="0" y="0"/>
          <a:chExt cx="0" cy="0"/>
        </a:xfrm>
      </p:grpSpPr>
      <p:sp>
        <p:nvSpPr>
          <p:cNvPr id="3" name="Tijdelijke aanduiding voor afbeelding 4">
            <a:extLst>
              <a:ext uri="{FF2B5EF4-FFF2-40B4-BE49-F238E27FC236}">
                <a16:creationId xmlns:a16="http://schemas.microsoft.com/office/drawing/2014/main" id="{C379F3ED-3216-928B-448D-ECDB96DE565E}"/>
              </a:ext>
            </a:extLst>
          </p:cNvPr>
          <p:cNvSpPr>
            <a:spLocks noGrp="1"/>
          </p:cNvSpPr>
          <p:nvPr>
            <p:ph type="pic" sz="quarter" idx="10"/>
          </p:nvPr>
        </p:nvSpPr>
        <p:spPr>
          <a:xfrm>
            <a:off x="0" y="0"/>
            <a:ext cx="9144000" cy="5143500"/>
          </a:xfrm>
          <a:prstGeom prst="rect">
            <a:avLst/>
          </a:prstGeom>
        </p:spPr>
        <p:txBody>
          <a:bodyPr/>
          <a:lstStyle/>
          <a:p>
            <a:endParaRPr lang="nl-NL" dirty="0"/>
          </a:p>
        </p:txBody>
      </p:sp>
      <p:sp>
        <p:nvSpPr>
          <p:cNvPr id="4" name="Google Shape;24;p3">
            <a:extLst>
              <a:ext uri="{FF2B5EF4-FFF2-40B4-BE49-F238E27FC236}">
                <a16:creationId xmlns:a16="http://schemas.microsoft.com/office/drawing/2014/main" id="{87EF842F-4E75-26C8-735F-2B0342D53E24}"/>
              </a:ext>
            </a:extLst>
          </p:cNvPr>
          <p:cNvSpPr txBox="1">
            <a:spLocks noGrp="1"/>
          </p:cNvSpPr>
          <p:nvPr>
            <p:ph type="title"/>
          </p:nvPr>
        </p:nvSpPr>
        <p:spPr>
          <a:xfrm>
            <a:off x="2231756" y="804025"/>
            <a:ext cx="6143394" cy="1520075"/>
          </a:xfrm>
          <a:prstGeom prst="rect">
            <a:avLst/>
          </a:prstGeom>
        </p:spPr>
        <p:txBody>
          <a:bodyPr spcFirstLastPara="1" wrap="square" lIns="91425" tIns="91425" rIns="91425" bIns="91425" anchor="ctr" anchorCtr="0">
            <a:noAutofit/>
          </a:bodyPr>
          <a:lstStyle>
            <a:lvl1pPr lvl="0" algn="r">
              <a:spcBef>
                <a:spcPts val="0"/>
              </a:spcBef>
              <a:spcAft>
                <a:spcPts val="0"/>
              </a:spcAft>
              <a:buSzPts val="3600"/>
              <a:buNone/>
              <a:defRPr sz="5400" b="1">
                <a:solidFill>
                  <a:schemeClr val="bg1"/>
                </a:solidFill>
                <a:effectLst>
                  <a:outerShdw blurRad="38100" dist="38100" dir="2700000" algn="tl">
                    <a:srgbClr val="000000">
                      <a:alpha val="43137"/>
                    </a:srgbClr>
                  </a:outerShdw>
                </a:effectLst>
                <a:latin typeface="+mj-lt"/>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r>
              <a:rPr lang="nl-NL" dirty="0"/>
              <a:t>Klik om stijl te bewerken</a:t>
            </a:r>
            <a:endParaRPr dirty="0"/>
          </a:p>
        </p:txBody>
      </p:sp>
    </p:spTree>
    <p:extLst>
      <p:ext uri="{BB962C8B-B14F-4D97-AF65-F5344CB8AC3E}">
        <p14:creationId xmlns:p14="http://schemas.microsoft.com/office/powerpoint/2010/main" val="2813693907"/>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body" type="tx" preserve="1">
  <p:cSld name="Title and body">
    <p:bg>
      <p:bgPr>
        <a:solidFill>
          <a:schemeClr val="bg2"/>
        </a:solidFill>
        <a:effectLst/>
      </p:bgPr>
    </p:bg>
    <p:spTree>
      <p:nvGrpSpPr>
        <p:cNvPr id="1" name="Shape 86"/>
        <p:cNvGrpSpPr/>
        <p:nvPr/>
      </p:nvGrpSpPr>
      <p:grpSpPr>
        <a:xfrm>
          <a:off x="0" y="0"/>
          <a:ext cx="0" cy="0"/>
          <a:chOff x="0" y="0"/>
          <a:chExt cx="0" cy="0"/>
        </a:xfrm>
      </p:grpSpPr>
      <p:sp>
        <p:nvSpPr>
          <p:cNvPr id="87" name="Google Shape;87;p4"/>
          <p:cNvSpPr txBox="1">
            <a:spLocks noGrp="1"/>
          </p:cNvSpPr>
          <p:nvPr>
            <p:ph type="title"/>
          </p:nvPr>
        </p:nvSpPr>
        <p:spPr>
          <a:xfrm>
            <a:off x="912058" y="504275"/>
            <a:ext cx="7315200" cy="548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b="1">
                <a:solidFill>
                  <a:schemeClr val="bg1"/>
                </a:solidFill>
                <a:latin typeface="+mj-lt"/>
                <a:ea typeface="Montserrat Black"/>
                <a:cs typeface="Montserrat Black"/>
                <a:sym typeface="Montserrat Black"/>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r>
              <a:rPr lang="nl-NL" dirty="0"/>
              <a:t>Klik om stijl te bewerken</a:t>
            </a:r>
            <a:endParaRPr dirty="0"/>
          </a:p>
        </p:txBody>
      </p:sp>
      <p:sp>
        <p:nvSpPr>
          <p:cNvPr id="88" name="Google Shape;88;p4"/>
          <p:cNvSpPr txBox="1">
            <a:spLocks noGrp="1"/>
          </p:cNvSpPr>
          <p:nvPr>
            <p:ph type="body" idx="1"/>
          </p:nvPr>
        </p:nvSpPr>
        <p:spPr>
          <a:xfrm>
            <a:off x="914400" y="1281475"/>
            <a:ext cx="7299900" cy="31449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
                <a:srgbClr val="FFFFFF"/>
              </a:buClr>
              <a:buSzPts val="1200"/>
              <a:buAutoNum type="arabicPeriod"/>
              <a:defRPr sz="1200">
                <a:solidFill>
                  <a:schemeClr val="bg1"/>
                </a:solidFill>
                <a:latin typeface="+mj-lt"/>
              </a:defRPr>
            </a:lvl1pPr>
            <a:lvl2pPr marL="914400" lvl="1" indent="-304800" rtl="0">
              <a:spcBef>
                <a:spcPts val="1600"/>
              </a:spcBef>
              <a:spcAft>
                <a:spcPts val="0"/>
              </a:spcAft>
              <a:buClr>
                <a:srgbClr val="FFFFFF"/>
              </a:buClr>
              <a:buSzPts val="1200"/>
              <a:buAutoNum type="alphaLcPeriod"/>
              <a:defRPr/>
            </a:lvl2pPr>
            <a:lvl3pPr marL="1371600" lvl="2" indent="-304800" rtl="0">
              <a:spcBef>
                <a:spcPts val="1600"/>
              </a:spcBef>
              <a:spcAft>
                <a:spcPts val="0"/>
              </a:spcAft>
              <a:buClr>
                <a:srgbClr val="FFFFFF"/>
              </a:buClr>
              <a:buSzPts val="1200"/>
              <a:buAutoNum type="romanLcPeriod"/>
              <a:defRPr/>
            </a:lvl3pPr>
            <a:lvl4pPr marL="1828800" lvl="3" indent="-304800" rtl="0">
              <a:spcBef>
                <a:spcPts val="1600"/>
              </a:spcBef>
              <a:spcAft>
                <a:spcPts val="0"/>
              </a:spcAft>
              <a:buClr>
                <a:srgbClr val="FFFFFF"/>
              </a:buClr>
              <a:buSzPts val="1200"/>
              <a:buAutoNum type="arabicPeriod"/>
              <a:defRPr/>
            </a:lvl4pPr>
            <a:lvl5pPr marL="2286000" lvl="4" indent="-304800" rtl="0">
              <a:spcBef>
                <a:spcPts val="1600"/>
              </a:spcBef>
              <a:spcAft>
                <a:spcPts val="0"/>
              </a:spcAft>
              <a:buClr>
                <a:srgbClr val="FFFFFF"/>
              </a:buClr>
              <a:buSzPts val="1200"/>
              <a:buAutoNum type="alphaLcPeriod"/>
              <a:defRPr/>
            </a:lvl5pPr>
            <a:lvl6pPr marL="2743200" lvl="5" indent="-304800" rtl="0">
              <a:spcBef>
                <a:spcPts val="1600"/>
              </a:spcBef>
              <a:spcAft>
                <a:spcPts val="0"/>
              </a:spcAft>
              <a:buClr>
                <a:srgbClr val="FFFFFF"/>
              </a:buClr>
              <a:buSzPts val="1200"/>
              <a:buAutoNum type="romanLcPeriod"/>
              <a:defRPr/>
            </a:lvl6pPr>
            <a:lvl7pPr marL="3200400" lvl="6" indent="-304800" rtl="0">
              <a:spcBef>
                <a:spcPts val="1600"/>
              </a:spcBef>
              <a:spcAft>
                <a:spcPts val="0"/>
              </a:spcAft>
              <a:buClr>
                <a:srgbClr val="FFFFFF"/>
              </a:buClr>
              <a:buSzPts val="1200"/>
              <a:buAutoNum type="arabicPeriod"/>
              <a:defRPr/>
            </a:lvl7pPr>
            <a:lvl8pPr marL="3657600" lvl="7" indent="-304800" rtl="0">
              <a:spcBef>
                <a:spcPts val="1600"/>
              </a:spcBef>
              <a:spcAft>
                <a:spcPts val="0"/>
              </a:spcAft>
              <a:buClr>
                <a:srgbClr val="FFFFFF"/>
              </a:buClr>
              <a:buSzPts val="1200"/>
              <a:buAutoNum type="alphaLcPeriod"/>
              <a:defRPr/>
            </a:lvl8pPr>
            <a:lvl9pPr marL="4114800" lvl="8" indent="-304800" rtl="0">
              <a:spcBef>
                <a:spcPts val="1600"/>
              </a:spcBef>
              <a:spcAft>
                <a:spcPts val="1600"/>
              </a:spcAft>
              <a:buClr>
                <a:srgbClr val="FFFFFF"/>
              </a:buClr>
              <a:buSzPts val="1200"/>
              <a:buAutoNum type="romanLcPeriod"/>
              <a:defRPr/>
            </a:lvl9pPr>
          </a:lstStyle>
          <a:p>
            <a:pPr lvl="0"/>
            <a:r>
              <a:rPr lang="nl-NL" dirty="0"/>
              <a:t>Klikken om de tekststijl van het model te bewerken</a:t>
            </a:r>
          </a:p>
        </p:txBody>
      </p:sp>
      <p:sp>
        <p:nvSpPr>
          <p:cNvPr id="89" name="Google Shape;89;p4"/>
          <p:cNvSpPr/>
          <p:nvPr/>
        </p:nvSpPr>
        <p:spPr>
          <a:xfrm>
            <a:off x="3640916" y="4939133"/>
            <a:ext cx="3036" cy="2077"/>
          </a:xfrm>
          <a:custGeom>
            <a:avLst/>
            <a:gdLst/>
            <a:ahLst/>
            <a:cxnLst/>
            <a:rect l="l" t="t" r="r" b="b"/>
            <a:pathLst>
              <a:path w="39" h="39" extrusionOk="0">
                <a:moveTo>
                  <a:pt x="39" y="38"/>
                </a:moveTo>
                <a:lnTo>
                  <a:pt x="39" y="38"/>
                </a:lnTo>
                <a:lnTo>
                  <a:pt x="1" y="1"/>
                </a:lnTo>
                <a:lnTo>
                  <a:pt x="1" y="1"/>
                </a:ln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Graphic 2">
            <a:extLst>
              <a:ext uri="{FF2B5EF4-FFF2-40B4-BE49-F238E27FC236}">
                <a16:creationId xmlns:a16="http://schemas.microsoft.com/office/drawing/2014/main" id="{1CF297EA-FB73-25FE-D2B9-77600DB93E17}"/>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6687"/>
          <a:stretch/>
        </p:blipFill>
        <p:spPr>
          <a:xfrm>
            <a:off x="0" y="3041871"/>
            <a:ext cx="2937032" cy="1885956"/>
          </a:xfrm>
          <a:prstGeom prst="rect">
            <a:avLst/>
          </a:prstGeom>
        </p:spPr>
      </p:pic>
      <p:pic>
        <p:nvPicPr>
          <p:cNvPr id="2" name="Graphic 1">
            <a:extLst>
              <a:ext uri="{FF2B5EF4-FFF2-40B4-BE49-F238E27FC236}">
                <a16:creationId xmlns:a16="http://schemas.microsoft.com/office/drawing/2014/main" id="{5DAAD0AF-B68D-1E4F-A0F6-6884D4B88EFC}"/>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149356" y="4546744"/>
            <a:ext cx="1712251" cy="345743"/>
          </a:xfrm>
          <a:prstGeom prst="rect">
            <a:avLst/>
          </a:prstGeom>
        </p:spPr>
      </p:pic>
    </p:spTree>
    <p:extLst>
      <p:ext uri="{BB962C8B-B14F-4D97-AF65-F5344CB8AC3E}">
        <p14:creationId xmlns:p14="http://schemas.microsoft.com/office/powerpoint/2010/main" val="3477002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body" preserve="1" userDrawn="1">
  <p:cSld name="1_Title and body">
    <p:bg>
      <p:bgPr>
        <a:gradFill>
          <a:gsLst>
            <a:gs pos="40000">
              <a:schemeClr val="bg1"/>
            </a:gs>
            <a:gs pos="79000">
              <a:schemeClr val="tx2"/>
            </a:gs>
          </a:gsLst>
          <a:lin ang="16200000" scaled="1"/>
        </a:gradFill>
        <a:effectLst/>
      </p:bgPr>
    </p:bg>
    <p:spTree>
      <p:nvGrpSpPr>
        <p:cNvPr id="1" name="Shape 86"/>
        <p:cNvGrpSpPr/>
        <p:nvPr/>
      </p:nvGrpSpPr>
      <p:grpSpPr>
        <a:xfrm>
          <a:off x="0" y="0"/>
          <a:ext cx="0" cy="0"/>
          <a:chOff x="0" y="0"/>
          <a:chExt cx="0" cy="0"/>
        </a:xfrm>
      </p:grpSpPr>
      <p:sp>
        <p:nvSpPr>
          <p:cNvPr id="87" name="Google Shape;87;p4"/>
          <p:cNvSpPr txBox="1">
            <a:spLocks noGrp="1"/>
          </p:cNvSpPr>
          <p:nvPr>
            <p:ph type="title"/>
          </p:nvPr>
        </p:nvSpPr>
        <p:spPr>
          <a:xfrm>
            <a:off x="912058" y="504275"/>
            <a:ext cx="7315200" cy="548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b="1">
                <a:solidFill>
                  <a:schemeClr val="dk1"/>
                </a:solidFill>
                <a:latin typeface="+mj-lt"/>
                <a:ea typeface="Montserrat Black"/>
                <a:cs typeface="Montserrat Black"/>
                <a:sym typeface="Montserrat Black"/>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r>
              <a:rPr lang="nl-NL" dirty="0"/>
              <a:t>Klik om stijl te bewerken</a:t>
            </a:r>
            <a:endParaRPr dirty="0"/>
          </a:p>
        </p:txBody>
      </p:sp>
      <p:sp>
        <p:nvSpPr>
          <p:cNvPr id="89" name="Google Shape;89;p4"/>
          <p:cNvSpPr/>
          <p:nvPr/>
        </p:nvSpPr>
        <p:spPr>
          <a:xfrm>
            <a:off x="3640916" y="4939133"/>
            <a:ext cx="3036" cy="2077"/>
          </a:xfrm>
          <a:custGeom>
            <a:avLst/>
            <a:gdLst/>
            <a:ahLst/>
            <a:cxnLst/>
            <a:rect l="l" t="t" r="r" b="b"/>
            <a:pathLst>
              <a:path w="39" h="39" extrusionOk="0">
                <a:moveTo>
                  <a:pt x="39" y="38"/>
                </a:moveTo>
                <a:lnTo>
                  <a:pt x="39" y="38"/>
                </a:lnTo>
                <a:lnTo>
                  <a:pt x="1" y="1"/>
                </a:lnTo>
                <a:lnTo>
                  <a:pt x="1" y="1"/>
                </a:ln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Graphic 2">
            <a:extLst>
              <a:ext uri="{FF2B5EF4-FFF2-40B4-BE49-F238E27FC236}">
                <a16:creationId xmlns:a16="http://schemas.microsoft.com/office/drawing/2014/main" id="{1CF297EA-FB73-25FE-D2B9-77600DB93E17}"/>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3719"/>
          <a:stretch/>
        </p:blipFill>
        <p:spPr>
          <a:xfrm>
            <a:off x="0" y="3610916"/>
            <a:ext cx="1973451" cy="1370497"/>
          </a:xfrm>
          <a:prstGeom prst="rect">
            <a:avLst/>
          </a:prstGeom>
        </p:spPr>
      </p:pic>
      <p:pic>
        <p:nvPicPr>
          <p:cNvPr id="4" name="Graphic 3">
            <a:extLst>
              <a:ext uri="{FF2B5EF4-FFF2-40B4-BE49-F238E27FC236}">
                <a16:creationId xmlns:a16="http://schemas.microsoft.com/office/drawing/2014/main" id="{9D63712F-BD14-6274-6E34-DC0E13B9D13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149352" y="4546744"/>
            <a:ext cx="1712259" cy="345743"/>
          </a:xfrm>
          <a:prstGeom prst="rect">
            <a:avLst/>
          </a:prstGeom>
        </p:spPr>
      </p:pic>
      <p:sp>
        <p:nvSpPr>
          <p:cNvPr id="5" name="Google Shape;88;p4">
            <a:extLst>
              <a:ext uri="{FF2B5EF4-FFF2-40B4-BE49-F238E27FC236}">
                <a16:creationId xmlns:a16="http://schemas.microsoft.com/office/drawing/2014/main" id="{3095DE42-33D8-0C84-50F6-57EA453914E3}"/>
              </a:ext>
            </a:extLst>
          </p:cNvPr>
          <p:cNvSpPr txBox="1">
            <a:spLocks noGrp="1"/>
          </p:cNvSpPr>
          <p:nvPr>
            <p:ph type="body" idx="1"/>
          </p:nvPr>
        </p:nvSpPr>
        <p:spPr>
          <a:xfrm>
            <a:off x="914400" y="1281475"/>
            <a:ext cx="7299900" cy="31449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Tx/>
              <a:buSzPts val="1200"/>
              <a:buAutoNum type="arabicPeriod"/>
              <a:defRPr sz="1200">
                <a:solidFill>
                  <a:schemeClr val="tx1"/>
                </a:solidFill>
                <a:latin typeface="+mn-lt"/>
              </a:defRPr>
            </a:lvl1pPr>
            <a:lvl2pPr marL="914400" lvl="1" indent="-304800" rtl="0">
              <a:spcBef>
                <a:spcPts val="1600"/>
              </a:spcBef>
              <a:spcAft>
                <a:spcPts val="0"/>
              </a:spcAft>
              <a:buClr>
                <a:srgbClr val="FFFFFF"/>
              </a:buClr>
              <a:buSzPts val="1200"/>
              <a:buAutoNum type="alphaLcPeriod"/>
              <a:defRPr/>
            </a:lvl2pPr>
            <a:lvl3pPr marL="1371600" lvl="2" indent="-304800" rtl="0">
              <a:spcBef>
                <a:spcPts val="1600"/>
              </a:spcBef>
              <a:spcAft>
                <a:spcPts val="0"/>
              </a:spcAft>
              <a:buClr>
                <a:srgbClr val="FFFFFF"/>
              </a:buClr>
              <a:buSzPts val="1200"/>
              <a:buAutoNum type="romanLcPeriod"/>
              <a:defRPr/>
            </a:lvl3pPr>
            <a:lvl4pPr marL="1828800" lvl="3" indent="-304800" rtl="0">
              <a:spcBef>
                <a:spcPts val="1600"/>
              </a:spcBef>
              <a:spcAft>
                <a:spcPts val="0"/>
              </a:spcAft>
              <a:buClr>
                <a:srgbClr val="FFFFFF"/>
              </a:buClr>
              <a:buSzPts val="1200"/>
              <a:buAutoNum type="arabicPeriod"/>
              <a:defRPr/>
            </a:lvl4pPr>
            <a:lvl5pPr marL="2286000" lvl="4" indent="-304800" rtl="0">
              <a:spcBef>
                <a:spcPts val="1600"/>
              </a:spcBef>
              <a:spcAft>
                <a:spcPts val="0"/>
              </a:spcAft>
              <a:buClr>
                <a:srgbClr val="FFFFFF"/>
              </a:buClr>
              <a:buSzPts val="1200"/>
              <a:buAutoNum type="alphaLcPeriod"/>
              <a:defRPr/>
            </a:lvl5pPr>
            <a:lvl6pPr marL="2743200" lvl="5" indent="-304800" rtl="0">
              <a:spcBef>
                <a:spcPts val="1600"/>
              </a:spcBef>
              <a:spcAft>
                <a:spcPts val="0"/>
              </a:spcAft>
              <a:buClr>
                <a:srgbClr val="FFFFFF"/>
              </a:buClr>
              <a:buSzPts val="1200"/>
              <a:buAutoNum type="romanLcPeriod"/>
              <a:defRPr/>
            </a:lvl6pPr>
            <a:lvl7pPr marL="3200400" lvl="6" indent="-304800" rtl="0">
              <a:spcBef>
                <a:spcPts val="1600"/>
              </a:spcBef>
              <a:spcAft>
                <a:spcPts val="0"/>
              </a:spcAft>
              <a:buClr>
                <a:srgbClr val="FFFFFF"/>
              </a:buClr>
              <a:buSzPts val="1200"/>
              <a:buAutoNum type="arabicPeriod"/>
              <a:defRPr/>
            </a:lvl7pPr>
            <a:lvl8pPr marL="3657600" lvl="7" indent="-304800" rtl="0">
              <a:spcBef>
                <a:spcPts val="1600"/>
              </a:spcBef>
              <a:spcAft>
                <a:spcPts val="0"/>
              </a:spcAft>
              <a:buClr>
                <a:srgbClr val="FFFFFF"/>
              </a:buClr>
              <a:buSzPts val="1200"/>
              <a:buAutoNum type="alphaLcPeriod"/>
              <a:defRPr/>
            </a:lvl8pPr>
            <a:lvl9pPr marL="4114800" lvl="8" indent="-304800" rtl="0">
              <a:spcBef>
                <a:spcPts val="1600"/>
              </a:spcBef>
              <a:spcAft>
                <a:spcPts val="1600"/>
              </a:spcAft>
              <a:buClr>
                <a:srgbClr val="FFFFFF"/>
              </a:buClr>
              <a:buSzPts val="1200"/>
              <a:buAutoNum type="romanLcPeriod"/>
              <a:defRPr/>
            </a:lvl9pPr>
          </a:lstStyle>
          <a:p>
            <a:pPr lvl="0"/>
            <a:r>
              <a:rPr lang="nl-NL" dirty="0"/>
              <a:t>Klikken om de tekststijl van het model te bewerken</a:t>
            </a:r>
          </a:p>
        </p:txBody>
      </p:sp>
    </p:spTree>
    <p:extLst>
      <p:ext uri="{BB962C8B-B14F-4D97-AF65-F5344CB8AC3E}">
        <p14:creationId xmlns:p14="http://schemas.microsoft.com/office/powerpoint/2010/main" val="2727094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body" preserve="1" userDrawn="1">
  <p:cSld name="1_Title and body">
    <p:bg>
      <p:bgPr>
        <a:solidFill>
          <a:srgbClr val="FFFFFF"/>
        </a:solidFill>
        <a:effectLst/>
      </p:bgPr>
    </p:bg>
    <p:spTree>
      <p:nvGrpSpPr>
        <p:cNvPr id="1" name="Shape 86"/>
        <p:cNvGrpSpPr/>
        <p:nvPr/>
      </p:nvGrpSpPr>
      <p:grpSpPr>
        <a:xfrm>
          <a:off x="0" y="0"/>
          <a:ext cx="0" cy="0"/>
          <a:chOff x="0" y="0"/>
          <a:chExt cx="0" cy="0"/>
        </a:xfrm>
      </p:grpSpPr>
      <p:sp>
        <p:nvSpPr>
          <p:cNvPr id="87" name="Google Shape;87;p4"/>
          <p:cNvSpPr txBox="1">
            <a:spLocks noGrp="1"/>
          </p:cNvSpPr>
          <p:nvPr>
            <p:ph type="title"/>
          </p:nvPr>
        </p:nvSpPr>
        <p:spPr>
          <a:xfrm>
            <a:off x="912058" y="504275"/>
            <a:ext cx="7315200" cy="548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b="1">
                <a:solidFill>
                  <a:schemeClr val="dk1"/>
                </a:solidFill>
                <a:latin typeface="+mj-lt"/>
                <a:ea typeface="Montserrat Black"/>
                <a:cs typeface="Montserrat Black"/>
                <a:sym typeface="Montserrat Black"/>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r>
              <a:rPr lang="nl-NL" dirty="0"/>
              <a:t>Klik om stijl te bewerken</a:t>
            </a:r>
            <a:endParaRPr dirty="0"/>
          </a:p>
        </p:txBody>
      </p:sp>
      <p:sp>
        <p:nvSpPr>
          <p:cNvPr id="89" name="Google Shape;89;p4"/>
          <p:cNvSpPr/>
          <p:nvPr/>
        </p:nvSpPr>
        <p:spPr>
          <a:xfrm>
            <a:off x="3640916" y="4939133"/>
            <a:ext cx="3036" cy="2077"/>
          </a:xfrm>
          <a:custGeom>
            <a:avLst/>
            <a:gdLst/>
            <a:ahLst/>
            <a:cxnLst/>
            <a:rect l="l" t="t" r="r" b="b"/>
            <a:pathLst>
              <a:path w="39" h="39" extrusionOk="0">
                <a:moveTo>
                  <a:pt x="39" y="38"/>
                </a:moveTo>
                <a:lnTo>
                  <a:pt x="39" y="38"/>
                </a:lnTo>
                <a:lnTo>
                  <a:pt x="1" y="1"/>
                </a:lnTo>
                <a:lnTo>
                  <a:pt x="1" y="1"/>
                </a:ln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Graphic 2">
            <a:extLst>
              <a:ext uri="{FF2B5EF4-FFF2-40B4-BE49-F238E27FC236}">
                <a16:creationId xmlns:a16="http://schemas.microsoft.com/office/drawing/2014/main" id="{1CF297EA-FB73-25FE-D2B9-77600DB93E17}"/>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3719"/>
          <a:stretch/>
        </p:blipFill>
        <p:spPr>
          <a:xfrm>
            <a:off x="0" y="3610916"/>
            <a:ext cx="1973451" cy="1370497"/>
          </a:xfrm>
          <a:prstGeom prst="rect">
            <a:avLst/>
          </a:prstGeom>
        </p:spPr>
      </p:pic>
      <p:pic>
        <p:nvPicPr>
          <p:cNvPr id="4" name="Graphic 3">
            <a:extLst>
              <a:ext uri="{FF2B5EF4-FFF2-40B4-BE49-F238E27FC236}">
                <a16:creationId xmlns:a16="http://schemas.microsoft.com/office/drawing/2014/main" id="{9D63712F-BD14-6274-6E34-DC0E13B9D13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149352" y="4546744"/>
            <a:ext cx="1712259" cy="345743"/>
          </a:xfrm>
          <a:prstGeom prst="rect">
            <a:avLst/>
          </a:prstGeom>
        </p:spPr>
      </p:pic>
      <p:sp>
        <p:nvSpPr>
          <p:cNvPr id="5" name="Google Shape;88;p4">
            <a:extLst>
              <a:ext uri="{FF2B5EF4-FFF2-40B4-BE49-F238E27FC236}">
                <a16:creationId xmlns:a16="http://schemas.microsoft.com/office/drawing/2014/main" id="{3095DE42-33D8-0C84-50F6-57EA453914E3}"/>
              </a:ext>
            </a:extLst>
          </p:cNvPr>
          <p:cNvSpPr txBox="1">
            <a:spLocks noGrp="1"/>
          </p:cNvSpPr>
          <p:nvPr>
            <p:ph type="body" idx="1"/>
          </p:nvPr>
        </p:nvSpPr>
        <p:spPr>
          <a:xfrm>
            <a:off x="914400" y="1281475"/>
            <a:ext cx="7299900" cy="31449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Tx/>
              <a:buSzPts val="1200"/>
              <a:buAutoNum type="arabicPeriod"/>
              <a:defRPr sz="1200">
                <a:solidFill>
                  <a:schemeClr val="tx1"/>
                </a:solidFill>
                <a:latin typeface="+mn-lt"/>
              </a:defRPr>
            </a:lvl1pPr>
            <a:lvl2pPr marL="914400" lvl="1" indent="-304800" rtl="0">
              <a:spcBef>
                <a:spcPts val="1600"/>
              </a:spcBef>
              <a:spcAft>
                <a:spcPts val="0"/>
              </a:spcAft>
              <a:buClr>
                <a:srgbClr val="FFFFFF"/>
              </a:buClr>
              <a:buSzPts val="1200"/>
              <a:buAutoNum type="alphaLcPeriod"/>
              <a:defRPr/>
            </a:lvl2pPr>
            <a:lvl3pPr marL="1371600" lvl="2" indent="-304800" rtl="0">
              <a:spcBef>
                <a:spcPts val="1600"/>
              </a:spcBef>
              <a:spcAft>
                <a:spcPts val="0"/>
              </a:spcAft>
              <a:buClr>
                <a:srgbClr val="FFFFFF"/>
              </a:buClr>
              <a:buSzPts val="1200"/>
              <a:buAutoNum type="romanLcPeriod"/>
              <a:defRPr/>
            </a:lvl3pPr>
            <a:lvl4pPr marL="1828800" lvl="3" indent="-304800" rtl="0">
              <a:spcBef>
                <a:spcPts val="1600"/>
              </a:spcBef>
              <a:spcAft>
                <a:spcPts val="0"/>
              </a:spcAft>
              <a:buClr>
                <a:srgbClr val="FFFFFF"/>
              </a:buClr>
              <a:buSzPts val="1200"/>
              <a:buAutoNum type="arabicPeriod"/>
              <a:defRPr/>
            </a:lvl4pPr>
            <a:lvl5pPr marL="2286000" lvl="4" indent="-304800" rtl="0">
              <a:spcBef>
                <a:spcPts val="1600"/>
              </a:spcBef>
              <a:spcAft>
                <a:spcPts val="0"/>
              </a:spcAft>
              <a:buClr>
                <a:srgbClr val="FFFFFF"/>
              </a:buClr>
              <a:buSzPts val="1200"/>
              <a:buAutoNum type="alphaLcPeriod"/>
              <a:defRPr/>
            </a:lvl5pPr>
            <a:lvl6pPr marL="2743200" lvl="5" indent="-304800" rtl="0">
              <a:spcBef>
                <a:spcPts val="1600"/>
              </a:spcBef>
              <a:spcAft>
                <a:spcPts val="0"/>
              </a:spcAft>
              <a:buClr>
                <a:srgbClr val="FFFFFF"/>
              </a:buClr>
              <a:buSzPts val="1200"/>
              <a:buAutoNum type="romanLcPeriod"/>
              <a:defRPr/>
            </a:lvl6pPr>
            <a:lvl7pPr marL="3200400" lvl="6" indent="-304800" rtl="0">
              <a:spcBef>
                <a:spcPts val="1600"/>
              </a:spcBef>
              <a:spcAft>
                <a:spcPts val="0"/>
              </a:spcAft>
              <a:buClr>
                <a:srgbClr val="FFFFFF"/>
              </a:buClr>
              <a:buSzPts val="1200"/>
              <a:buAutoNum type="arabicPeriod"/>
              <a:defRPr/>
            </a:lvl7pPr>
            <a:lvl8pPr marL="3657600" lvl="7" indent="-304800" rtl="0">
              <a:spcBef>
                <a:spcPts val="1600"/>
              </a:spcBef>
              <a:spcAft>
                <a:spcPts val="0"/>
              </a:spcAft>
              <a:buClr>
                <a:srgbClr val="FFFFFF"/>
              </a:buClr>
              <a:buSzPts val="1200"/>
              <a:buAutoNum type="alphaLcPeriod"/>
              <a:defRPr/>
            </a:lvl8pPr>
            <a:lvl9pPr marL="4114800" lvl="8" indent="-304800" rtl="0">
              <a:spcBef>
                <a:spcPts val="1600"/>
              </a:spcBef>
              <a:spcAft>
                <a:spcPts val="1600"/>
              </a:spcAft>
              <a:buClr>
                <a:srgbClr val="FFFFFF"/>
              </a:buClr>
              <a:buSzPts val="1200"/>
              <a:buAutoNum type="romanLcPeriod"/>
              <a:defRPr/>
            </a:lvl9pPr>
          </a:lstStyle>
          <a:p>
            <a:pPr lvl="0"/>
            <a:r>
              <a:rPr lang="nl-NL" dirty="0"/>
              <a:t>Klikken om de tekststijl van het model te bewerken</a:t>
            </a:r>
          </a:p>
        </p:txBody>
      </p:sp>
    </p:spTree>
    <p:extLst>
      <p:ext uri="{BB962C8B-B14F-4D97-AF65-F5344CB8AC3E}">
        <p14:creationId xmlns:p14="http://schemas.microsoft.com/office/powerpoint/2010/main" val="40802703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body" preserve="1" userDrawn="1">
  <p:cSld name="1_Title and body">
    <p:bg>
      <p:bgPr>
        <a:solidFill>
          <a:srgbClr val="FFFFFF"/>
        </a:solidFill>
        <a:effectLst/>
      </p:bgPr>
    </p:bg>
    <p:spTree>
      <p:nvGrpSpPr>
        <p:cNvPr id="1" name="Shape 86"/>
        <p:cNvGrpSpPr/>
        <p:nvPr/>
      </p:nvGrpSpPr>
      <p:grpSpPr>
        <a:xfrm>
          <a:off x="0" y="0"/>
          <a:ext cx="0" cy="0"/>
          <a:chOff x="0" y="0"/>
          <a:chExt cx="0" cy="0"/>
        </a:xfrm>
      </p:grpSpPr>
      <p:sp>
        <p:nvSpPr>
          <p:cNvPr id="87" name="Google Shape;87;p4"/>
          <p:cNvSpPr txBox="1">
            <a:spLocks noGrp="1"/>
          </p:cNvSpPr>
          <p:nvPr>
            <p:ph type="title"/>
          </p:nvPr>
        </p:nvSpPr>
        <p:spPr>
          <a:xfrm>
            <a:off x="912058" y="504275"/>
            <a:ext cx="7315200" cy="548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b="1">
                <a:solidFill>
                  <a:schemeClr val="dk1"/>
                </a:solidFill>
                <a:latin typeface="+mj-lt"/>
                <a:ea typeface="Montserrat Black"/>
                <a:cs typeface="Montserrat Black"/>
                <a:sym typeface="Montserrat Black"/>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r>
              <a:rPr lang="nl-NL" dirty="0"/>
              <a:t>Klik om stijl te bewerken</a:t>
            </a:r>
            <a:endParaRPr dirty="0"/>
          </a:p>
        </p:txBody>
      </p:sp>
      <p:sp>
        <p:nvSpPr>
          <p:cNvPr id="89" name="Google Shape;89;p4"/>
          <p:cNvSpPr/>
          <p:nvPr/>
        </p:nvSpPr>
        <p:spPr>
          <a:xfrm>
            <a:off x="3640916" y="4939133"/>
            <a:ext cx="3036" cy="2077"/>
          </a:xfrm>
          <a:custGeom>
            <a:avLst/>
            <a:gdLst/>
            <a:ahLst/>
            <a:cxnLst/>
            <a:rect l="l" t="t" r="r" b="b"/>
            <a:pathLst>
              <a:path w="39" h="39" extrusionOk="0">
                <a:moveTo>
                  <a:pt x="39" y="38"/>
                </a:moveTo>
                <a:lnTo>
                  <a:pt x="39" y="38"/>
                </a:lnTo>
                <a:lnTo>
                  <a:pt x="1" y="1"/>
                </a:lnTo>
                <a:lnTo>
                  <a:pt x="1" y="1"/>
                </a:lnTo>
                <a:close/>
              </a:path>
            </a:pathLst>
          </a:custGeom>
          <a:solidFill>
            <a:srgbClr val="231F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Graphic 2">
            <a:extLst>
              <a:ext uri="{FF2B5EF4-FFF2-40B4-BE49-F238E27FC236}">
                <a16:creationId xmlns:a16="http://schemas.microsoft.com/office/drawing/2014/main" id="{1CF297EA-FB73-25FE-D2B9-77600DB93E17}"/>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3719"/>
          <a:stretch/>
        </p:blipFill>
        <p:spPr>
          <a:xfrm>
            <a:off x="0" y="3610916"/>
            <a:ext cx="1973451" cy="1370497"/>
          </a:xfrm>
          <a:prstGeom prst="rect">
            <a:avLst/>
          </a:prstGeom>
        </p:spPr>
      </p:pic>
      <p:pic>
        <p:nvPicPr>
          <p:cNvPr id="4" name="Graphic 3">
            <a:extLst>
              <a:ext uri="{FF2B5EF4-FFF2-40B4-BE49-F238E27FC236}">
                <a16:creationId xmlns:a16="http://schemas.microsoft.com/office/drawing/2014/main" id="{9D63712F-BD14-6274-6E34-DC0E13B9D13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149352" y="4546744"/>
            <a:ext cx="1712259" cy="345743"/>
          </a:xfrm>
          <a:prstGeom prst="rect">
            <a:avLst/>
          </a:prstGeom>
        </p:spPr>
      </p:pic>
      <p:sp>
        <p:nvSpPr>
          <p:cNvPr id="6" name="Tijdelijke aanduiding voor tabel 5">
            <a:extLst>
              <a:ext uri="{FF2B5EF4-FFF2-40B4-BE49-F238E27FC236}">
                <a16:creationId xmlns:a16="http://schemas.microsoft.com/office/drawing/2014/main" id="{68D82396-4B2E-A47E-E79D-8B15A3549327}"/>
              </a:ext>
            </a:extLst>
          </p:cNvPr>
          <p:cNvSpPr>
            <a:spLocks noGrp="1"/>
          </p:cNvSpPr>
          <p:nvPr>
            <p:ph type="tbl" sz="quarter" idx="10"/>
          </p:nvPr>
        </p:nvSpPr>
        <p:spPr>
          <a:xfrm>
            <a:off x="912813" y="1235075"/>
            <a:ext cx="7308850" cy="3114675"/>
          </a:xfrm>
          <a:prstGeom prst="rect">
            <a:avLst/>
          </a:prstGeom>
        </p:spPr>
        <p:txBody>
          <a:bodyPr/>
          <a:lstStyle/>
          <a:p>
            <a:endParaRPr lang="nl-NL" dirty="0"/>
          </a:p>
        </p:txBody>
      </p:sp>
    </p:spTree>
    <p:extLst>
      <p:ext uri="{BB962C8B-B14F-4D97-AF65-F5344CB8AC3E}">
        <p14:creationId xmlns:p14="http://schemas.microsoft.com/office/powerpoint/2010/main" val="32011764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One column text" preserve="1" userDrawn="1">
  <p:cSld name="One column text">
    <p:bg>
      <p:bgPr>
        <a:solidFill>
          <a:schemeClr val="accent4"/>
        </a:solidFill>
        <a:effectLst/>
      </p:bgPr>
    </p:bg>
    <p:spTree>
      <p:nvGrpSpPr>
        <p:cNvPr id="1" name="Shape 124"/>
        <p:cNvGrpSpPr/>
        <p:nvPr/>
      </p:nvGrpSpPr>
      <p:grpSpPr>
        <a:xfrm>
          <a:off x="0" y="0"/>
          <a:ext cx="0" cy="0"/>
          <a:chOff x="0" y="0"/>
          <a:chExt cx="0" cy="0"/>
        </a:xfrm>
      </p:grpSpPr>
      <p:sp>
        <p:nvSpPr>
          <p:cNvPr id="125" name="Google Shape;125;p7"/>
          <p:cNvSpPr txBox="1">
            <a:spLocks noGrp="1"/>
          </p:cNvSpPr>
          <p:nvPr>
            <p:ph type="title"/>
          </p:nvPr>
        </p:nvSpPr>
        <p:spPr>
          <a:xfrm>
            <a:off x="5016285" y="1511028"/>
            <a:ext cx="3660900" cy="883800"/>
          </a:xfrm>
          <a:prstGeom prst="rect">
            <a:avLst/>
          </a:prstGeom>
        </p:spPr>
        <p:txBody>
          <a:bodyPr spcFirstLastPara="1" wrap="square" lIns="91425" tIns="91425" rIns="91425" bIns="91425" anchor="b" anchorCtr="0">
            <a:noAutofit/>
          </a:bodyPr>
          <a:lstStyle>
            <a:lvl1pPr lvl="0" algn="l">
              <a:spcBef>
                <a:spcPts val="0"/>
              </a:spcBef>
              <a:spcAft>
                <a:spcPts val="0"/>
              </a:spcAft>
              <a:buSzPts val="2400"/>
              <a:buNone/>
              <a:defRPr sz="3200">
                <a:solidFill>
                  <a:schemeClr val="bg1"/>
                </a:solidFill>
                <a:latin typeface="+mj-lt"/>
                <a:ea typeface="Montserrat ExtraBold"/>
                <a:cs typeface="Montserrat ExtraBold"/>
                <a:sym typeface="Montserrat ExtraBold"/>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r>
              <a:rPr lang="nl-NL" dirty="0"/>
              <a:t>Klik om stijl te bewerken</a:t>
            </a:r>
            <a:endParaRPr dirty="0"/>
          </a:p>
        </p:txBody>
      </p:sp>
      <p:sp>
        <p:nvSpPr>
          <p:cNvPr id="2" name="Tijdelijke aanduiding voor afbeelding 4">
            <a:extLst>
              <a:ext uri="{FF2B5EF4-FFF2-40B4-BE49-F238E27FC236}">
                <a16:creationId xmlns:a16="http://schemas.microsoft.com/office/drawing/2014/main" id="{6C4ED0BF-3263-37D5-5B6F-D2857D3A69FD}"/>
              </a:ext>
            </a:extLst>
          </p:cNvPr>
          <p:cNvSpPr>
            <a:spLocks noGrp="1"/>
          </p:cNvSpPr>
          <p:nvPr>
            <p:ph type="pic" sz="quarter" idx="10"/>
          </p:nvPr>
        </p:nvSpPr>
        <p:spPr>
          <a:xfrm>
            <a:off x="0" y="0"/>
            <a:ext cx="3900488" cy="5143500"/>
          </a:xfrm>
          <a:prstGeom prst="rect">
            <a:avLst/>
          </a:prstGeom>
          <a:effectLst>
            <a:outerShdw blurRad="50800" dist="38100" algn="l" rotWithShape="0">
              <a:prstClr val="black">
                <a:alpha val="40000"/>
              </a:prstClr>
            </a:outerShdw>
          </a:effectLst>
        </p:spPr>
        <p:txBody>
          <a:bodyPr/>
          <a:lstStyle/>
          <a:p>
            <a:endParaRPr lang="nl-NL"/>
          </a:p>
        </p:txBody>
      </p:sp>
      <p:sp>
        <p:nvSpPr>
          <p:cNvPr id="6" name="Text Placeholder 2">
            <a:extLst>
              <a:ext uri="{FF2B5EF4-FFF2-40B4-BE49-F238E27FC236}">
                <a16:creationId xmlns:a16="http://schemas.microsoft.com/office/drawing/2014/main" id="{7549862A-819F-978B-C11A-AFF20A3D3A5F}"/>
              </a:ext>
            </a:extLst>
          </p:cNvPr>
          <p:cNvSpPr>
            <a:spLocks noGrp="1"/>
          </p:cNvSpPr>
          <p:nvPr>
            <p:ph type="body" sz="quarter" idx="11"/>
          </p:nvPr>
        </p:nvSpPr>
        <p:spPr>
          <a:xfrm>
            <a:off x="5016286" y="2395537"/>
            <a:ext cx="3660899" cy="2041783"/>
          </a:xfrm>
          <a:prstGeom prst="rect">
            <a:avLst/>
          </a:prstGeom>
        </p:spPr>
        <p:txBody>
          <a:bodyPr/>
          <a:lstStyle>
            <a:lvl1pPr>
              <a:defRPr sz="1600">
                <a:solidFill>
                  <a:schemeClr val="bg1"/>
                </a:solidFill>
                <a:latin typeface="+mn-lt"/>
              </a:defRPr>
            </a:lvl1pPr>
            <a:lvl2pPr marL="177800" indent="0">
              <a:defRPr sz="1600">
                <a:solidFill>
                  <a:schemeClr val="bg1"/>
                </a:solidFill>
              </a:defRPr>
            </a:lvl2pPr>
            <a:lvl3pPr marL="446088" indent="0">
              <a:defRPr sz="1600">
                <a:solidFill>
                  <a:schemeClr val="bg1"/>
                </a:solidFill>
              </a:defRPr>
            </a:lvl3pPr>
            <a:lvl4pPr marL="715963" indent="0">
              <a:defRPr sz="1400">
                <a:solidFill>
                  <a:schemeClr val="bg1"/>
                </a:solidFill>
              </a:defRPr>
            </a:lvl4pPr>
            <a:lvl5pPr marL="985838" indent="0">
              <a:defRPr sz="14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nl-NL" dirty="0"/>
          </a:p>
        </p:txBody>
      </p:sp>
      <p:pic>
        <p:nvPicPr>
          <p:cNvPr id="3" name="Graphic 2">
            <a:extLst>
              <a:ext uri="{FF2B5EF4-FFF2-40B4-BE49-F238E27FC236}">
                <a16:creationId xmlns:a16="http://schemas.microsoft.com/office/drawing/2014/main" id="{A7F479AA-60FB-626B-9BB8-A172F4EC0B5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149356" y="4546744"/>
            <a:ext cx="1712251" cy="345743"/>
          </a:xfrm>
          <a:prstGeom prst="rect">
            <a:avLst/>
          </a:prstGeom>
        </p:spPr>
      </p:pic>
    </p:spTree>
    <p:extLst>
      <p:ext uri="{BB962C8B-B14F-4D97-AF65-F5344CB8AC3E}">
        <p14:creationId xmlns:p14="http://schemas.microsoft.com/office/powerpoint/2010/main" val="2193354001"/>
      </p:ext>
    </p:extLst>
  </p:cSld>
  <p:clrMapOvr>
    <a:masterClrMapping/>
  </p:clrMapOvr>
  <p:extLst>
    <p:ext uri="{DCECCB84-F9BA-43D5-87BE-67443E8EF086}">
      <p15:sldGuideLst xmlns:p15="http://schemas.microsoft.com/office/powerpoint/2012/main">
        <p15:guide id="1" orient="horz" pos="748">
          <p15:clr>
            <a:srgbClr val="FA7B17"/>
          </p15:clr>
        </p15:guide>
        <p15:guide id="2" pos="2206">
          <p15:clr>
            <a:srgbClr val="FA7B17"/>
          </p15:clr>
        </p15:guide>
        <p15:guide id="3" pos="1765">
          <p15:clr>
            <a:srgbClr val="FA7B17"/>
          </p15:clr>
        </p15:guide>
        <p15:guide id="4" orient="horz" pos="1250">
          <p15:clr>
            <a:srgbClr val="FA7B17"/>
          </p15:clr>
        </p15:guide>
        <p15:guide id="5">
          <p15:clr>
            <a:srgbClr val="FA7B17"/>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One column text" preserve="1" userDrawn="1">
  <p:cSld name="1_One column text">
    <p:bg>
      <p:bgPr>
        <a:solidFill>
          <a:schemeClr val="accent4"/>
        </a:solidFill>
        <a:effectLst/>
      </p:bgPr>
    </p:bg>
    <p:spTree>
      <p:nvGrpSpPr>
        <p:cNvPr id="1" name="Shape 124"/>
        <p:cNvGrpSpPr/>
        <p:nvPr/>
      </p:nvGrpSpPr>
      <p:grpSpPr>
        <a:xfrm>
          <a:off x="0" y="0"/>
          <a:ext cx="0" cy="0"/>
          <a:chOff x="0" y="0"/>
          <a:chExt cx="0" cy="0"/>
        </a:xfrm>
      </p:grpSpPr>
      <p:sp>
        <p:nvSpPr>
          <p:cNvPr id="3" name="Tijdelijke aanduiding voor afbeelding 4">
            <a:extLst>
              <a:ext uri="{FF2B5EF4-FFF2-40B4-BE49-F238E27FC236}">
                <a16:creationId xmlns:a16="http://schemas.microsoft.com/office/drawing/2014/main" id="{BDE7E5BE-D4AC-ADD2-4BD1-6B5A083701FF}"/>
              </a:ext>
            </a:extLst>
          </p:cNvPr>
          <p:cNvSpPr>
            <a:spLocks noGrp="1"/>
          </p:cNvSpPr>
          <p:nvPr>
            <p:ph type="pic" sz="quarter" idx="10"/>
          </p:nvPr>
        </p:nvSpPr>
        <p:spPr>
          <a:xfrm>
            <a:off x="5243512" y="0"/>
            <a:ext cx="3900488" cy="5143500"/>
          </a:xfrm>
          <a:prstGeom prst="rect">
            <a:avLst/>
          </a:prstGeom>
          <a:effectLst>
            <a:outerShdw blurRad="50800" dist="38100" dir="10800000" algn="r" rotWithShape="0">
              <a:prstClr val="black">
                <a:alpha val="40000"/>
              </a:prstClr>
            </a:outerShdw>
          </a:effectLst>
        </p:spPr>
        <p:txBody>
          <a:bodyPr/>
          <a:lstStyle/>
          <a:p>
            <a:endParaRPr lang="nl-NL" dirty="0"/>
          </a:p>
        </p:txBody>
      </p:sp>
      <p:sp>
        <p:nvSpPr>
          <p:cNvPr id="2" name="Google Shape;125;p7">
            <a:extLst>
              <a:ext uri="{FF2B5EF4-FFF2-40B4-BE49-F238E27FC236}">
                <a16:creationId xmlns:a16="http://schemas.microsoft.com/office/drawing/2014/main" id="{B1D451C9-5E13-E1E7-5634-354D60D22FFB}"/>
              </a:ext>
            </a:extLst>
          </p:cNvPr>
          <p:cNvSpPr txBox="1">
            <a:spLocks noGrp="1"/>
          </p:cNvSpPr>
          <p:nvPr>
            <p:ph type="title"/>
          </p:nvPr>
        </p:nvSpPr>
        <p:spPr>
          <a:xfrm>
            <a:off x="609601" y="1511028"/>
            <a:ext cx="3660900" cy="883800"/>
          </a:xfrm>
          <a:prstGeom prst="rect">
            <a:avLst/>
          </a:prstGeom>
        </p:spPr>
        <p:txBody>
          <a:bodyPr spcFirstLastPara="1" wrap="square" lIns="91425" tIns="91425" rIns="91425" bIns="91425" anchor="b" anchorCtr="0">
            <a:noAutofit/>
          </a:bodyPr>
          <a:lstStyle>
            <a:lvl1pPr lvl="0" algn="l">
              <a:spcBef>
                <a:spcPts val="0"/>
              </a:spcBef>
              <a:spcAft>
                <a:spcPts val="0"/>
              </a:spcAft>
              <a:buSzPts val="2400"/>
              <a:buNone/>
              <a:defRPr sz="3200">
                <a:solidFill>
                  <a:schemeClr val="bg1"/>
                </a:solidFill>
                <a:latin typeface="+mj-lt"/>
                <a:ea typeface="Montserrat ExtraBold"/>
                <a:cs typeface="Montserrat ExtraBold"/>
                <a:sym typeface="Montserrat ExtraBold"/>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r>
              <a:rPr lang="nl-NL" dirty="0"/>
              <a:t>Klik om stijl te bewerken</a:t>
            </a:r>
            <a:endParaRPr dirty="0"/>
          </a:p>
        </p:txBody>
      </p:sp>
      <p:sp>
        <p:nvSpPr>
          <p:cNvPr id="4" name="Text Placeholder 4">
            <a:extLst>
              <a:ext uri="{FF2B5EF4-FFF2-40B4-BE49-F238E27FC236}">
                <a16:creationId xmlns:a16="http://schemas.microsoft.com/office/drawing/2014/main" id="{6F44AE40-6ABC-8E38-4CA7-0E969E4EF8B3}"/>
              </a:ext>
            </a:extLst>
          </p:cNvPr>
          <p:cNvSpPr>
            <a:spLocks noGrp="1"/>
          </p:cNvSpPr>
          <p:nvPr>
            <p:ph type="body" sz="quarter" idx="11"/>
          </p:nvPr>
        </p:nvSpPr>
        <p:spPr>
          <a:xfrm>
            <a:off x="609726" y="2394828"/>
            <a:ext cx="3660775" cy="2055812"/>
          </a:xfrm>
          <a:prstGeom prst="rect">
            <a:avLst/>
          </a:prstGeom>
        </p:spPr>
        <p:txBody>
          <a:bodyPr/>
          <a:lstStyle>
            <a:lvl1pPr>
              <a:defRPr sz="1600">
                <a:solidFill>
                  <a:schemeClr val="bg1"/>
                </a:solidFill>
                <a:latin typeface="+mn-lt"/>
              </a:defRPr>
            </a:lvl1pPr>
            <a:lvl2pPr marL="269875" indent="0">
              <a:defRPr sz="1600">
                <a:solidFill>
                  <a:schemeClr val="bg1"/>
                </a:solidFill>
                <a:latin typeface="+mn-lt"/>
              </a:defRPr>
            </a:lvl2pPr>
            <a:lvl3pPr marL="446088" indent="0">
              <a:defRPr sz="1400">
                <a:solidFill>
                  <a:schemeClr val="bg1"/>
                </a:solidFill>
                <a:latin typeface="+mn-lt"/>
              </a:defRPr>
            </a:lvl3pPr>
            <a:lvl4pPr marL="446088" indent="0">
              <a:defRPr sz="1400">
                <a:solidFill>
                  <a:schemeClr val="bg1"/>
                </a:solidFill>
                <a:latin typeface="+mn-lt"/>
              </a:defRPr>
            </a:lvl4pPr>
            <a:lvl5pPr marL="446088" indent="0">
              <a:defRPr sz="1400">
                <a:solidFill>
                  <a:schemeClr val="bg1"/>
                </a:solidFill>
                <a:latin typeface="+mn-l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nl-NL" dirty="0"/>
          </a:p>
        </p:txBody>
      </p:sp>
      <p:pic>
        <p:nvPicPr>
          <p:cNvPr id="7" name="Graphic 6">
            <a:extLst>
              <a:ext uri="{FF2B5EF4-FFF2-40B4-BE49-F238E27FC236}">
                <a16:creationId xmlns:a16="http://schemas.microsoft.com/office/drawing/2014/main" id="{D268799D-108A-7F4C-F20C-2CAC269DB71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82393" y="4546743"/>
            <a:ext cx="1712251" cy="345743"/>
          </a:xfrm>
          <a:prstGeom prst="rect">
            <a:avLst/>
          </a:prstGeom>
        </p:spPr>
      </p:pic>
    </p:spTree>
    <p:extLst>
      <p:ext uri="{BB962C8B-B14F-4D97-AF65-F5344CB8AC3E}">
        <p14:creationId xmlns:p14="http://schemas.microsoft.com/office/powerpoint/2010/main" val="420899213"/>
      </p:ext>
    </p:extLst>
  </p:cSld>
  <p:clrMapOvr>
    <a:masterClrMapping/>
  </p:clrMapOvr>
  <p:extLst>
    <p:ext uri="{DCECCB84-F9BA-43D5-87BE-67443E8EF086}">
      <p15:sldGuideLst xmlns:p15="http://schemas.microsoft.com/office/powerpoint/2012/main">
        <p15:guide id="1" orient="horz" pos="748">
          <p15:clr>
            <a:srgbClr val="FA7B17"/>
          </p15:clr>
        </p15:guide>
        <p15:guide id="2" pos="2206">
          <p15:clr>
            <a:srgbClr val="FA7B17"/>
          </p15:clr>
        </p15:guide>
        <p15:guide id="3" pos="1765">
          <p15:clr>
            <a:srgbClr val="FA7B17"/>
          </p15:clr>
        </p15:guide>
        <p15:guide id="4" orient="horz" pos="1250">
          <p15:clr>
            <a:srgbClr val="FA7B17"/>
          </p15:clr>
        </p15:guide>
        <p15:guide id="5">
          <p15:clr>
            <a:srgbClr val="FA7B17"/>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Main point" userDrawn="1">
  <p:cSld name="Main point">
    <p:bg>
      <p:bgPr>
        <a:solidFill>
          <a:schemeClr val="accent1"/>
        </a:solidFill>
        <a:effectLst/>
      </p:bgPr>
    </p:bg>
    <p:spTree>
      <p:nvGrpSpPr>
        <p:cNvPr id="1" name="Shape 139"/>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21F12B82-54F2-B487-1523-904EAE39E200}"/>
              </a:ext>
            </a:extLst>
          </p:cNvPr>
          <p:cNvSpPr>
            <a:spLocks noGrp="1"/>
          </p:cNvSpPr>
          <p:nvPr>
            <p:ph type="pic" sz="quarter" idx="10"/>
          </p:nvPr>
        </p:nvSpPr>
        <p:spPr>
          <a:xfrm>
            <a:off x="4578350" y="0"/>
            <a:ext cx="4565650" cy="5143500"/>
          </a:xfrm>
          <a:prstGeom prst="rect">
            <a:avLst/>
          </a:prstGeom>
          <a:effectLst>
            <a:outerShdw blurRad="50800" dist="38100" dir="10800000" algn="r" rotWithShape="0">
              <a:prstClr val="black">
                <a:alpha val="40000"/>
              </a:prstClr>
            </a:outerShdw>
          </a:effectLst>
        </p:spPr>
        <p:txBody>
          <a:bodyPr/>
          <a:lstStyle/>
          <a:p>
            <a:endParaRPr lang="nl-NL"/>
          </a:p>
        </p:txBody>
      </p:sp>
      <p:sp>
        <p:nvSpPr>
          <p:cNvPr id="2" name="Google Shape;125;p7">
            <a:extLst>
              <a:ext uri="{FF2B5EF4-FFF2-40B4-BE49-F238E27FC236}">
                <a16:creationId xmlns:a16="http://schemas.microsoft.com/office/drawing/2014/main" id="{E71668C6-0A2F-8B59-9B89-0674F23D5D34}"/>
              </a:ext>
            </a:extLst>
          </p:cNvPr>
          <p:cNvSpPr txBox="1">
            <a:spLocks noGrp="1"/>
          </p:cNvSpPr>
          <p:nvPr>
            <p:ph type="title"/>
          </p:nvPr>
        </p:nvSpPr>
        <p:spPr>
          <a:xfrm>
            <a:off x="609601" y="1511028"/>
            <a:ext cx="3660900" cy="883800"/>
          </a:xfrm>
          <a:prstGeom prst="rect">
            <a:avLst/>
          </a:prstGeom>
        </p:spPr>
        <p:txBody>
          <a:bodyPr spcFirstLastPara="1" wrap="square" lIns="91425" tIns="91425" rIns="91425" bIns="91425" anchor="b" anchorCtr="0">
            <a:noAutofit/>
          </a:bodyPr>
          <a:lstStyle>
            <a:lvl1pPr lvl="0" algn="l">
              <a:spcBef>
                <a:spcPts val="0"/>
              </a:spcBef>
              <a:spcAft>
                <a:spcPts val="0"/>
              </a:spcAft>
              <a:buSzPts val="2400"/>
              <a:buNone/>
              <a:defRPr sz="3200">
                <a:solidFill>
                  <a:schemeClr val="tx1"/>
                </a:solidFill>
                <a:latin typeface="+mj-lt"/>
                <a:ea typeface="Montserrat ExtraBold"/>
                <a:cs typeface="Montserrat ExtraBold"/>
                <a:sym typeface="Montserrat ExtraBold"/>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r>
              <a:rPr lang="nl-NL" dirty="0"/>
              <a:t>Klik om stijl te bewerken</a:t>
            </a:r>
            <a:endParaRPr dirty="0"/>
          </a:p>
        </p:txBody>
      </p:sp>
      <p:sp>
        <p:nvSpPr>
          <p:cNvPr id="3" name="Text Placeholder 4">
            <a:extLst>
              <a:ext uri="{FF2B5EF4-FFF2-40B4-BE49-F238E27FC236}">
                <a16:creationId xmlns:a16="http://schemas.microsoft.com/office/drawing/2014/main" id="{9459CFE9-FB2A-0BB2-D90A-5F396955DAAF}"/>
              </a:ext>
            </a:extLst>
          </p:cNvPr>
          <p:cNvSpPr>
            <a:spLocks noGrp="1"/>
          </p:cNvSpPr>
          <p:nvPr>
            <p:ph type="body" sz="quarter" idx="11"/>
          </p:nvPr>
        </p:nvSpPr>
        <p:spPr>
          <a:xfrm>
            <a:off x="609726" y="2394828"/>
            <a:ext cx="3660775" cy="2055812"/>
          </a:xfrm>
          <a:prstGeom prst="rect">
            <a:avLst/>
          </a:prstGeom>
        </p:spPr>
        <p:txBody>
          <a:bodyPr/>
          <a:lstStyle>
            <a:lvl1pPr>
              <a:defRPr sz="1600">
                <a:solidFill>
                  <a:schemeClr val="tx1"/>
                </a:solidFill>
                <a:latin typeface="+mn-lt"/>
              </a:defRPr>
            </a:lvl1pPr>
            <a:lvl2pPr marL="269875" indent="0">
              <a:defRPr sz="1600">
                <a:solidFill>
                  <a:schemeClr val="tx1"/>
                </a:solidFill>
                <a:latin typeface="+mn-lt"/>
              </a:defRPr>
            </a:lvl2pPr>
            <a:lvl3pPr marL="446088" indent="0">
              <a:defRPr sz="1400">
                <a:solidFill>
                  <a:schemeClr val="tx1"/>
                </a:solidFill>
                <a:latin typeface="+mn-lt"/>
              </a:defRPr>
            </a:lvl3pPr>
            <a:lvl4pPr marL="446088" indent="0">
              <a:defRPr sz="1400">
                <a:solidFill>
                  <a:schemeClr val="tx1"/>
                </a:solidFill>
                <a:latin typeface="+mn-lt"/>
              </a:defRPr>
            </a:lvl4pPr>
            <a:lvl5pPr marL="446088" indent="0">
              <a:defRPr sz="1400">
                <a:solidFill>
                  <a:schemeClr val="tx1"/>
                </a:solidFill>
                <a:latin typeface="+mn-l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nl-NL" dirty="0"/>
          </a:p>
        </p:txBody>
      </p:sp>
      <p:pic>
        <p:nvPicPr>
          <p:cNvPr id="6" name="Graphic 5">
            <a:extLst>
              <a:ext uri="{FF2B5EF4-FFF2-40B4-BE49-F238E27FC236}">
                <a16:creationId xmlns:a16="http://schemas.microsoft.com/office/drawing/2014/main" id="{DD50232E-8201-796F-DB72-BE65F7660B5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82393" y="4546743"/>
            <a:ext cx="1712251" cy="345743"/>
          </a:xfrm>
          <a:prstGeom prst="rect">
            <a:avLst/>
          </a:prstGeom>
        </p:spPr>
      </p:pic>
    </p:spTree>
    <p:extLst>
      <p:ext uri="{BB962C8B-B14F-4D97-AF65-F5344CB8AC3E}">
        <p14:creationId xmlns:p14="http://schemas.microsoft.com/office/powerpoint/2010/main" val="36312236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Main point" preserve="1" userDrawn="1">
  <p:cSld name="1_Main point">
    <p:bg>
      <p:bgPr>
        <a:solidFill>
          <a:schemeClr val="bg1"/>
        </a:solidFill>
        <a:effectLst/>
      </p:bgPr>
    </p:bg>
    <p:spTree>
      <p:nvGrpSpPr>
        <p:cNvPr id="1" name="Shape 139"/>
        <p:cNvGrpSpPr/>
        <p:nvPr/>
      </p:nvGrpSpPr>
      <p:grpSpPr>
        <a:xfrm>
          <a:off x="0" y="0"/>
          <a:ext cx="0" cy="0"/>
          <a:chOff x="0" y="0"/>
          <a:chExt cx="0" cy="0"/>
        </a:xfrm>
      </p:grpSpPr>
      <p:sp>
        <p:nvSpPr>
          <p:cNvPr id="6" name="Tijdelijke aanduiding voor afbeelding 4">
            <a:extLst>
              <a:ext uri="{FF2B5EF4-FFF2-40B4-BE49-F238E27FC236}">
                <a16:creationId xmlns:a16="http://schemas.microsoft.com/office/drawing/2014/main" id="{6AF1E371-BADD-154B-B5B7-98F3F29B693C}"/>
              </a:ext>
            </a:extLst>
          </p:cNvPr>
          <p:cNvSpPr>
            <a:spLocks noGrp="1"/>
          </p:cNvSpPr>
          <p:nvPr>
            <p:ph type="pic" sz="quarter" idx="10"/>
          </p:nvPr>
        </p:nvSpPr>
        <p:spPr>
          <a:xfrm>
            <a:off x="4578350" y="0"/>
            <a:ext cx="4565650" cy="5143500"/>
          </a:xfrm>
          <a:prstGeom prst="rect">
            <a:avLst/>
          </a:prstGeom>
          <a:effectLst>
            <a:outerShdw blurRad="50800" dist="38100" dir="10800000" algn="r" rotWithShape="0">
              <a:prstClr val="black">
                <a:alpha val="40000"/>
              </a:prstClr>
            </a:outerShdw>
          </a:effectLst>
        </p:spPr>
        <p:txBody>
          <a:bodyPr/>
          <a:lstStyle/>
          <a:p>
            <a:endParaRPr lang="nl-NL"/>
          </a:p>
        </p:txBody>
      </p:sp>
      <p:sp>
        <p:nvSpPr>
          <p:cNvPr id="141" name="Google Shape;141;p8"/>
          <p:cNvSpPr txBox="1">
            <a:spLocks noGrp="1"/>
          </p:cNvSpPr>
          <p:nvPr>
            <p:ph type="subTitle" idx="1"/>
          </p:nvPr>
        </p:nvSpPr>
        <p:spPr>
          <a:xfrm>
            <a:off x="628650" y="1521450"/>
            <a:ext cx="3651600" cy="10503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800"/>
              <a:buFont typeface="Roboto Condensed Light"/>
              <a:buNone/>
              <a:defRPr b="1">
                <a:solidFill>
                  <a:schemeClr val="tx1"/>
                </a:solidFill>
                <a:latin typeface="+mj-lt"/>
              </a:defRPr>
            </a:lvl1pPr>
            <a:lvl2pPr lvl="1"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2pPr>
            <a:lvl3pPr lvl="2"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3pPr>
            <a:lvl4pPr lvl="3"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4pPr>
            <a:lvl5pPr lvl="4"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5pPr>
            <a:lvl6pPr lvl="5"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6pPr>
            <a:lvl7pPr lvl="6"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7pPr>
            <a:lvl8pPr lvl="7"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8pPr>
            <a:lvl9pPr lvl="8"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9pPr>
          </a:lstStyle>
          <a:p>
            <a:r>
              <a:rPr lang="nl-NL" dirty="0"/>
              <a:t>Klikken om de ondertitelstijl van het model te bewerken</a:t>
            </a:r>
            <a:endParaRPr dirty="0"/>
          </a:p>
        </p:txBody>
      </p:sp>
      <p:pic>
        <p:nvPicPr>
          <p:cNvPr id="4" name="Graphic 3">
            <a:extLst>
              <a:ext uri="{FF2B5EF4-FFF2-40B4-BE49-F238E27FC236}">
                <a16:creationId xmlns:a16="http://schemas.microsoft.com/office/drawing/2014/main" id="{C4E26A0A-1DBD-837F-BB92-C7D562A61A3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149356" y="4546744"/>
            <a:ext cx="1712251" cy="345743"/>
          </a:xfrm>
          <a:prstGeom prst="rect">
            <a:avLst/>
          </a:prstGeom>
        </p:spPr>
      </p:pic>
      <p:pic>
        <p:nvPicPr>
          <p:cNvPr id="2" name="Graphic 1">
            <a:extLst>
              <a:ext uri="{FF2B5EF4-FFF2-40B4-BE49-F238E27FC236}">
                <a16:creationId xmlns:a16="http://schemas.microsoft.com/office/drawing/2014/main" id="{A5326125-0E53-5372-E122-9131E3BA838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29199" y="4484197"/>
            <a:ext cx="1318426" cy="407513"/>
          </a:xfrm>
          <a:prstGeom prst="rect">
            <a:avLst/>
          </a:prstGeom>
        </p:spPr>
      </p:pic>
      <p:pic>
        <p:nvPicPr>
          <p:cNvPr id="5" name="Graphic 4">
            <a:extLst>
              <a:ext uri="{FF2B5EF4-FFF2-40B4-BE49-F238E27FC236}">
                <a16:creationId xmlns:a16="http://schemas.microsoft.com/office/drawing/2014/main" id="{792774D7-D393-E9EF-A388-6742BCE95095}"/>
              </a:ext>
            </a:extLst>
          </p:cNvPr>
          <p:cNvPicPr>
            <a:picLocks noChangeAspect="1"/>
          </p:cNvPicPr>
          <p:nvPr userDrawn="1"/>
        </p:nvPicPr>
        <p:blipFill>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244235" y="4445619"/>
            <a:ext cx="976648" cy="446091"/>
          </a:xfrm>
          <a:prstGeom prst="rect">
            <a:avLst/>
          </a:prstGeom>
        </p:spPr>
      </p:pic>
      <p:sp>
        <p:nvSpPr>
          <p:cNvPr id="3" name="Title 2">
            <a:extLst>
              <a:ext uri="{FF2B5EF4-FFF2-40B4-BE49-F238E27FC236}">
                <a16:creationId xmlns:a16="http://schemas.microsoft.com/office/drawing/2014/main" id="{AB92B762-9631-997C-B307-6B4A060BC989}"/>
              </a:ext>
            </a:extLst>
          </p:cNvPr>
          <p:cNvSpPr>
            <a:spLocks noGrp="1"/>
          </p:cNvSpPr>
          <p:nvPr>
            <p:ph type="title"/>
          </p:nvPr>
        </p:nvSpPr>
        <p:spPr>
          <a:xfrm>
            <a:off x="628651" y="274638"/>
            <a:ext cx="3651600" cy="993775"/>
          </a:xfrm>
        </p:spPr>
        <p:txBody>
          <a:bodyPr/>
          <a:lstStyle/>
          <a:p>
            <a:r>
              <a:rPr lang="en-GB" dirty="0"/>
              <a:t>Click to edit Master title style</a:t>
            </a:r>
            <a:endParaRPr lang="nl-NL" dirty="0"/>
          </a:p>
        </p:txBody>
      </p:sp>
    </p:spTree>
    <p:extLst>
      <p:ext uri="{BB962C8B-B14F-4D97-AF65-F5344CB8AC3E}">
        <p14:creationId xmlns:p14="http://schemas.microsoft.com/office/powerpoint/2010/main" val="2782110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Main point" preserve="1" userDrawn="1">
  <p:cSld name="1_Main point">
    <p:bg>
      <p:bgPr>
        <a:solidFill>
          <a:schemeClr val="bg2"/>
        </a:solidFill>
        <a:effectLst/>
      </p:bgPr>
    </p:bg>
    <p:spTree>
      <p:nvGrpSpPr>
        <p:cNvPr id="1" name="Shape 139"/>
        <p:cNvGrpSpPr/>
        <p:nvPr/>
      </p:nvGrpSpPr>
      <p:grpSpPr>
        <a:xfrm>
          <a:off x="0" y="0"/>
          <a:ext cx="0" cy="0"/>
          <a:chOff x="0" y="0"/>
          <a:chExt cx="0" cy="0"/>
        </a:xfrm>
      </p:grpSpPr>
      <p:sp>
        <p:nvSpPr>
          <p:cNvPr id="2" name="Tijdelijke aanduiding voor afbeelding 4">
            <a:extLst>
              <a:ext uri="{FF2B5EF4-FFF2-40B4-BE49-F238E27FC236}">
                <a16:creationId xmlns:a16="http://schemas.microsoft.com/office/drawing/2014/main" id="{51B1C1B8-2E09-E20C-87BB-95D2520AC1C7}"/>
              </a:ext>
            </a:extLst>
          </p:cNvPr>
          <p:cNvSpPr>
            <a:spLocks noGrp="1"/>
          </p:cNvSpPr>
          <p:nvPr>
            <p:ph type="pic" sz="quarter" idx="10"/>
          </p:nvPr>
        </p:nvSpPr>
        <p:spPr>
          <a:xfrm>
            <a:off x="4578350" y="0"/>
            <a:ext cx="4565650" cy="5143500"/>
          </a:xfrm>
          <a:prstGeom prst="rect">
            <a:avLst/>
          </a:prstGeom>
          <a:effectLst>
            <a:outerShdw blurRad="50800" dist="38100" dir="10800000" algn="r" rotWithShape="0">
              <a:prstClr val="black">
                <a:alpha val="40000"/>
              </a:prstClr>
            </a:outerShdw>
          </a:effectLst>
        </p:spPr>
        <p:txBody>
          <a:bodyPr/>
          <a:lstStyle/>
          <a:p>
            <a:endParaRPr lang="nl-NL"/>
          </a:p>
        </p:txBody>
      </p:sp>
      <p:sp>
        <p:nvSpPr>
          <p:cNvPr id="140" name="Google Shape;140;p8"/>
          <p:cNvSpPr txBox="1">
            <a:spLocks noGrp="1"/>
          </p:cNvSpPr>
          <p:nvPr>
            <p:ph type="ctrTitle"/>
          </p:nvPr>
        </p:nvSpPr>
        <p:spPr>
          <a:xfrm>
            <a:off x="914400" y="2571750"/>
            <a:ext cx="3651600" cy="1861200"/>
          </a:xfrm>
          <a:prstGeom prst="rect">
            <a:avLst/>
          </a:prstGeom>
        </p:spPr>
        <p:txBody>
          <a:bodyPr spcFirstLastPara="1" wrap="square" lIns="91425" tIns="91425" rIns="91425" bIns="91425" anchor="t" anchorCtr="0">
            <a:noAutofit/>
          </a:bodyPr>
          <a:lstStyle>
            <a:lvl1pPr lvl="0" rtl="0">
              <a:spcBef>
                <a:spcPts val="0"/>
              </a:spcBef>
              <a:spcAft>
                <a:spcPts val="0"/>
              </a:spcAft>
              <a:buSzPts val="1200"/>
              <a:buFont typeface="Staatliches"/>
              <a:buNone/>
              <a:defRPr>
                <a:solidFill>
                  <a:schemeClr val="tx1"/>
                </a:solidFill>
                <a:latin typeface="+mj-lt"/>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r>
              <a:rPr lang="nl-NL" dirty="0"/>
              <a:t>Klik om stijl te bewerken</a:t>
            </a:r>
            <a:endParaRPr dirty="0"/>
          </a:p>
        </p:txBody>
      </p:sp>
      <p:sp>
        <p:nvSpPr>
          <p:cNvPr id="141" name="Google Shape;141;p8"/>
          <p:cNvSpPr txBox="1">
            <a:spLocks noGrp="1"/>
          </p:cNvSpPr>
          <p:nvPr>
            <p:ph type="subTitle" idx="1"/>
          </p:nvPr>
        </p:nvSpPr>
        <p:spPr>
          <a:xfrm>
            <a:off x="914400" y="1521300"/>
            <a:ext cx="3651600" cy="10503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800"/>
              <a:buFont typeface="Roboto Condensed Light"/>
              <a:buNone/>
              <a:defRPr b="1">
                <a:solidFill>
                  <a:srgbClr val="FFFFFF"/>
                </a:solidFill>
                <a:latin typeface="+mj-lt"/>
              </a:defRPr>
            </a:lvl1pPr>
            <a:lvl2pPr lvl="1"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2pPr>
            <a:lvl3pPr lvl="2"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3pPr>
            <a:lvl4pPr lvl="3"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4pPr>
            <a:lvl5pPr lvl="4"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5pPr>
            <a:lvl6pPr lvl="5"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6pPr>
            <a:lvl7pPr lvl="6"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7pPr>
            <a:lvl8pPr lvl="7"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8pPr>
            <a:lvl9pPr lvl="8"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9pPr>
          </a:lstStyle>
          <a:p>
            <a:r>
              <a:rPr lang="nl-NL" dirty="0"/>
              <a:t>Klikken om de ondertitelstijl van het model te bewerken</a:t>
            </a:r>
            <a:endParaRPr dirty="0"/>
          </a:p>
        </p:txBody>
      </p:sp>
      <p:pic>
        <p:nvPicPr>
          <p:cNvPr id="3" name="Graphic 2">
            <a:extLst>
              <a:ext uri="{FF2B5EF4-FFF2-40B4-BE49-F238E27FC236}">
                <a16:creationId xmlns:a16="http://schemas.microsoft.com/office/drawing/2014/main" id="{F2DBD55C-8861-698A-580A-6890545DE7B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82393" y="4546743"/>
            <a:ext cx="1712251" cy="345743"/>
          </a:xfrm>
          <a:prstGeom prst="rect">
            <a:avLst/>
          </a:prstGeom>
        </p:spPr>
      </p:pic>
    </p:spTree>
    <p:extLst>
      <p:ext uri="{BB962C8B-B14F-4D97-AF65-F5344CB8AC3E}">
        <p14:creationId xmlns:p14="http://schemas.microsoft.com/office/powerpoint/2010/main" val="17838232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Main point" preserve="1" userDrawn="1">
  <p:cSld name="1_Main point">
    <p:bg>
      <p:bgPr>
        <a:solidFill>
          <a:schemeClr val="accent2"/>
        </a:solidFill>
        <a:effectLst/>
      </p:bgPr>
    </p:bg>
    <p:spTree>
      <p:nvGrpSpPr>
        <p:cNvPr id="1" name="Shape 139"/>
        <p:cNvGrpSpPr/>
        <p:nvPr/>
      </p:nvGrpSpPr>
      <p:grpSpPr>
        <a:xfrm>
          <a:off x="0" y="0"/>
          <a:ext cx="0" cy="0"/>
          <a:chOff x="0" y="0"/>
          <a:chExt cx="0" cy="0"/>
        </a:xfrm>
      </p:grpSpPr>
      <p:sp>
        <p:nvSpPr>
          <p:cNvPr id="2" name="Tijdelijke aanduiding voor afbeelding 4">
            <a:extLst>
              <a:ext uri="{FF2B5EF4-FFF2-40B4-BE49-F238E27FC236}">
                <a16:creationId xmlns:a16="http://schemas.microsoft.com/office/drawing/2014/main" id="{336BF91A-5C9B-50D0-2990-365FC2DB66F8}"/>
              </a:ext>
            </a:extLst>
          </p:cNvPr>
          <p:cNvSpPr>
            <a:spLocks noGrp="1"/>
          </p:cNvSpPr>
          <p:nvPr>
            <p:ph type="pic" sz="quarter" idx="10"/>
          </p:nvPr>
        </p:nvSpPr>
        <p:spPr>
          <a:xfrm>
            <a:off x="4578350" y="0"/>
            <a:ext cx="4565650" cy="5143500"/>
          </a:xfrm>
          <a:prstGeom prst="rect">
            <a:avLst/>
          </a:prstGeom>
          <a:effectLst>
            <a:outerShdw blurRad="50800" dist="38100" dir="10800000" algn="r" rotWithShape="0">
              <a:prstClr val="black">
                <a:alpha val="40000"/>
              </a:prstClr>
            </a:outerShdw>
          </a:effectLst>
        </p:spPr>
        <p:txBody>
          <a:bodyPr/>
          <a:lstStyle/>
          <a:p>
            <a:endParaRPr lang="nl-NL"/>
          </a:p>
        </p:txBody>
      </p:sp>
      <p:sp>
        <p:nvSpPr>
          <p:cNvPr id="140" name="Google Shape;140;p8"/>
          <p:cNvSpPr txBox="1">
            <a:spLocks noGrp="1"/>
          </p:cNvSpPr>
          <p:nvPr>
            <p:ph type="ctrTitle"/>
          </p:nvPr>
        </p:nvSpPr>
        <p:spPr>
          <a:xfrm>
            <a:off x="914400" y="2571750"/>
            <a:ext cx="3651600" cy="1861200"/>
          </a:xfrm>
          <a:prstGeom prst="rect">
            <a:avLst/>
          </a:prstGeom>
        </p:spPr>
        <p:txBody>
          <a:bodyPr spcFirstLastPara="1" wrap="square" lIns="91425" tIns="91425" rIns="91425" bIns="91425" anchor="t" anchorCtr="0">
            <a:noAutofit/>
          </a:bodyPr>
          <a:lstStyle>
            <a:lvl1pPr lvl="0" rtl="0">
              <a:spcBef>
                <a:spcPts val="0"/>
              </a:spcBef>
              <a:spcAft>
                <a:spcPts val="0"/>
              </a:spcAft>
              <a:buSzPts val="1200"/>
              <a:buFont typeface="Staatliches"/>
              <a:buNone/>
              <a:defRPr>
                <a:solidFill>
                  <a:schemeClr val="tx1"/>
                </a:solidFill>
                <a:latin typeface="+mj-lt"/>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r>
              <a:rPr lang="nl-NL" dirty="0"/>
              <a:t>Klik om stijl te bewerken</a:t>
            </a:r>
            <a:endParaRPr dirty="0"/>
          </a:p>
        </p:txBody>
      </p:sp>
      <p:sp>
        <p:nvSpPr>
          <p:cNvPr id="141" name="Google Shape;141;p8"/>
          <p:cNvSpPr txBox="1">
            <a:spLocks noGrp="1"/>
          </p:cNvSpPr>
          <p:nvPr>
            <p:ph type="subTitle" idx="1"/>
          </p:nvPr>
        </p:nvSpPr>
        <p:spPr>
          <a:xfrm>
            <a:off x="914400" y="1521300"/>
            <a:ext cx="3651600" cy="10503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800"/>
              <a:buFont typeface="Roboto Condensed Light"/>
              <a:buNone/>
              <a:defRPr b="1">
                <a:solidFill>
                  <a:srgbClr val="FFFFFF"/>
                </a:solidFill>
                <a:latin typeface="+mj-lt"/>
              </a:defRPr>
            </a:lvl1pPr>
            <a:lvl2pPr lvl="1"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2pPr>
            <a:lvl3pPr lvl="2"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3pPr>
            <a:lvl4pPr lvl="3"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4pPr>
            <a:lvl5pPr lvl="4"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5pPr>
            <a:lvl6pPr lvl="5"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6pPr>
            <a:lvl7pPr lvl="6"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7pPr>
            <a:lvl8pPr lvl="7"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8pPr>
            <a:lvl9pPr lvl="8" algn="ctr" rtl="0">
              <a:lnSpc>
                <a:spcPct val="100000"/>
              </a:lnSpc>
              <a:spcBef>
                <a:spcPts val="0"/>
              </a:spcBef>
              <a:spcAft>
                <a:spcPts val="0"/>
              </a:spcAft>
              <a:buSzPts val="2800"/>
              <a:buFont typeface="Roboto Condensed Light"/>
              <a:buNone/>
              <a:defRPr sz="2800">
                <a:latin typeface="Roboto Condensed Light"/>
                <a:ea typeface="Roboto Condensed Light"/>
                <a:cs typeface="Roboto Condensed Light"/>
                <a:sym typeface="Roboto Condensed Light"/>
              </a:defRPr>
            </a:lvl9pPr>
          </a:lstStyle>
          <a:p>
            <a:r>
              <a:rPr lang="nl-NL" dirty="0"/>
              <a:t>Klikken om de ondertitelstijl van het model te bewerken</a:t>
            </a:r>
            <a:endParaRPr dirty="0"/>
          </a:p>
        </p:txBody>
      </p:sp>
      <p:pic>
        <p:nvPicPr>
          <p:cNvPr id="3" name="Graphic 2">
            <a:extLst>
              <a:ext uri="{FF2B5EF4-FFF2-40B4-BE49-F238E27FC236}">
                <a16:creationId xmlns:a16="http://schemas.microsoft.com/office/drawing/2014/main" id="{787E1A9E-7B88-236C-B1FD-B6C7905FB0B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82393" y="4546743"/>
            <a:ext cx="1712251" cy="345743"/>
          </a:xfrm>
          <a:prstGeom prst="rect">
            <a:avLst/>
          </a:prstGeom>
        </p:spPr>
      </p:pic>
    </p:spTree>
    <p:extLst>
      <p:ext uri="{BB962C8B-B14F-4D97-AF65-F5344CB8AC3E}">
        <p14:creationId xmlns:p14="http://schemas.microsoft.com/office/powerpoint/2010/main" val="3364959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ackground" preserve="1" userDrawn="1">
  <p:cSld name="Background">
    <p:bg>
      <p:bgPr>
        <a:solidFill>
          <a:schemeClr val="accent1"/>
        </a:solidFill>
        <a:effectLst/>
      </p:bgPr>
    </p:bg>
    <p:spTree>
      <p:nvGrpSpPr>
        <p:cNvPr id="1" name="Shape 255"/>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C27D3050-709B-FF03-7CC4-253C5E420A58}"/>
              </a:ext>
            </a:extLst>
          </p:cNvPr>
          <p:cNvSpPr>
            <a:spLocks noGrp="1"/>
          </p:cNvSpPr>
          <p:nvPr>
            <p:ph type="pic" sz="quarter" idx="10"/>
          </p:nvPr>
        </p:nvSpPr>
        <p:spPr>
          <a:xfrm>
            <a:off x="494665" y="1268413"/>
            <a:ext cx="2293937" cy="1458912"/>
          </a:xfrm>
          <a:prstGeom prst="rect">
            <a:avLst/>
          </a:prstGeom>
          <a:effectLst>
            <a:outerShdw blurRad="50800" dist="38100" dir="2700000" algn="tl" rotWithShape="0">
              <a:prstClr val="black">
                <a:alpha val="40000"/>
              </a:prstClr>
            </a:outerShdw>
          </a:effectLst>
        </p:spPr>
        <p:txBody>
          <a:bodyPr/>
          <a:lstStyle/>
          <a:p>
            <a:endParaRPr lang="nl-NL"/>
          </a:p>
        </p:txBody>
      </p:sp>
      <p:sp>
        <p:nvSpPr>
          <p:cNvPr id="14" name="Tijdelijke aanduiding voor afbeelding 12">
            <a:extLst>
              <a:ext uri="{FF2B5EF4-FFF2-40B4-BE49-F238E27FC236}">
                <a16:creationId xmlns:a16="http://schemas.microsoft.com/office/drawing/2014/main" id="{C1376B0C-9299-2F7E-986B-B2686B8A1307}"/>
              </a:ext>
            </a:extLst>
          </p:cNvPr>
          <p:cNvSpPr>
            <a:spLocks noGrp="1"/>
          </p:cNvSpPr>
          <p:nvPr>
            <p:ph type="pic" sz="quarter" idx="11"/>
          </p:nvPr>
        </p:nvSpPr>
        <p:spPr>
          <a:xfrm>
            <a:off x="3425031" y="1268413"/>
            <a:ext cx="2293937" cy="1458912"/>
          </a:xfrm>
          <a:prstGeom prst="rect">
            <a:avLst/>
          </a:prstGeom>
          <a:effectLst>
            <a:outerShdw blurRad="50800" dist="38100" dir="2700000" algn="tl" rotWithShape="0">
              <a:prstClr val="black">
                <a:alpha val="40000"/>
              </a:prstClr>
            </a:outerShdw>
          </a:effectLst>
        </p:spPr>
        <p:txBody>
          <a:bodyPr/>
          <a:lstStyle/>
          <a:p>
            <a:endParaRPr lang="nl-NL"/>
          </a:p>
        </p:txBody>
      </p:sp>
      <p:sp>
        <p:nvSpPr>
          <p:cNvPr id="15" name="Tijdelijke aanduiding voor afbeelding 12">
            <a:extLst>
              <a:ext uri="{FF2B5EF4-FFF2-40B4-BE49-F238E27FC236}">
                <a16:creationId xmlns:a16="http://schemas.microsoft.com/office/drawing/2014/main" id="{2F9AA634-DEB4-A2DF-651F-CB8AF02E1168}"/>
              </a:ext>
            </a:extLst>
          </p:cNvPr>
          <p:cNvSpPr>
            <a:spLocks noGrp="1"/>
          </p:cNvSpPr>
          <p:nvPr>
            <p:ph type="pic" sz="quarter" idx="12"/>
          </p:nvPr>
        </p:nvSpPr>
        <p:spPr>
          <a:xfrm>
            <a:off x="6355398" y="1268413"/>
            <a:ext cx="2293937" cy="1458912"/>
          </a:xfrm>
          <a:prstGeom prst="rect">
            <a:avLst/>
          </a:prstGeom>
          <a:effectLst>
            <a:outerShdw blurRad="50800" dist="38100" dir="2700000" algn="tl" rotWithShape="0">
              <a:prstClr val="black">
                <a:alpha val="40000"/>
              </a:prstClr>
            </a:outerShdw>
          </a:effectLst>
        </p:spPr>
        <p:txBody>
          <a:bodyPr/>
          <a:lstStyle/>
          <a:p>
            <a:endParaRPr lang="nl-NL"/>
          </a:p>
        </p:txBody>
      </p:sp>
      <p:sp>
        <p:nvSpPr>
          <p:cNvPr id="17" name="Tijdelijke aanduiding voor tekst 16">
            <a:extLst>
              <a:ext uri="{FF2B5EF4-FFF2-40B4-BE49-F238E27FC236}">
                <a16:creationId xmlns:a16="http://schemas.microsoft.com/office/drawing/2014/main" id="{F547C7D9-39C0-67CC-690C-13073287B577}"/>
              </a:ext>
            </a:extLst>
          </p:cNvPr>
          <p:cNvSpPr>
            <a:spLocks noGrp="1"/>
          </p:cNvSpPr>
          <p:nvPr>
            <p:ph type="body" sz="quarter" idx="13" hasCustomPrompt="1"/>
          </p:nvPr>
        </p:nvSpPr>
        <p:spPr>
          <a:xfrm>
            <a:off x="494665" y="2982913"/>
            <a:ext cx="2294573" cy="1458912"/>
          </a:xfrm>
          <a:prstGeom prst="rect">
            <a:avLst/>
          </a:prstGeom>
        </p:spPr>
        <p:txBody>
          <a:bodyPr spcFirstLastPara="1" wrap="square" lIns="91425" tIns="91425" rIns="91425" bIns="91425" anchor="t" anchorCtr="0">
            <a:noAutofit/>
          </a:bodyPr>
          <a:lstStyle>
            <a:lvl1pPr>
              <a:defRPr lang="nl-NL" b="1" dirty="0" smtClean="0"/>
            </a:lvl1pPr>
            <a:lvl2pPr>
              <a:defRPr lang="nl-NL" dirty="0" smtClean="0"/>
            </a:lvl2pPr>
            <a:lvl3pPr>
              <a:defRPr lang="nl-NL" dirty="0" smtClean="0"/>
            </a:lvl3pPr>
            <a:lvl4pPr>
              <a:defRPr lang="nl-NL" dirty="0" smtClean="0"/>
            </a:lvl4pPr>
            <a:lvl5pPr>
              <a:defRPr lang="nl-NL" dirty="0"/>
            </a:lvl5pPr>
          </a:lstStyle>
          <a:p>
            <a:pPr lvl="0" algn="ctr"/>
            <a:r>
              <a:rPr lang="nl-NL" dirty="0"/>
              <a:t>Klikken om de tekststijl van het model te bewerken</a:t>
            </a:r>
          </a:p>
        </p:txBody>
      </p:sp>
      <p:sp>
        <p:nvSpPr>
          <p:cNvPr id="18" name="Tijdelijke aanduiding voor tekst 16">
            <a:extLst>
              <a:ext uri="{FF2B5EF4-FFF2-40B4-BE49-F238E27FC236}">
                <a16:creationId xmlns:a16="http://schemas.microsoft.com/office/drawing/2014/main" id="{52B341EC-7C31-817C-1AFD-CB3734DFBB5F}"/>
              </a:ext>
            </a:extLst>
          </p:cNvPr>
          <p:cNvSpPr>
            <a:spLocks noGrp="1"/>
          </p:cNvSpPr>
          <p:nvPr>
            <p:ph type="body" sz="quarter" idx="14" hasCustomPrompt="1"/>
          </p:nvPr>
        </p:nvSpPr>
        <p:spPr>
          <a:xfrm>
            <a:off x="3424395" y="2982912"/>
            <a:ext cx="2294573" cy="1458912"/>
          </a:xfrm>
          <a:prstGeom prst="rect">
            <a:avLst/>
          </a:prstGeom>
        </p:spPr>
        <p:txBody>
          <a:bodyPr spcFirstLastPara="1" wrap="square" lIns="91425" tIns="91425" rIns="91425" bIns="91425" anchor="t" anchorCtr="0">
            <a:noAutofit/>
          </a:bodyPr>
          <a:lstStyle>
            <a:lvl1pPr>
              <a:defRPr lang="nl-NL" b="1" dirty="0" smtClean="0"/>
            </a:lvl1pPr>
            <a:lvl2pPr>
              <a:defRPr lang="nl-NL" dirty="0" smtClean="0"/>
            </a:lvl2pPr>
            <a:lvl3pPr>
              <a:defRPr lang="nl-NL" dirty="0" smtClean="0"/>
            </a:lvl3pPr>
            <a:lvl4pPr>
              <a:defRPr lang="nl-NL" dirty="0" smtClean="0"/>
            </a:lvl4pPr>
            <a:lvl5pPr>
              <a:defRPr lang="nl-NL" dirty="0"/>
            </a:lvl5pPr>
          </a:lstStyle>
          <a:p>
            <a:pPr lvl="0" algn="ctr"/>
            <a:r>
              <a:rPr lang="nl-NL" dirty="0"/>
              <a:t>Klikken om de tekststijl van het model te bewerken</a:t>
            </a:r>
          </a:p>
        </p:txBody>
      </p:sp>
      <p:sp>
        <p:nvSpPr>
          <p:cNvPr id="19" name="Tijdelijke aanduiding voor tekst 16">
            <a:extLst>
              <a:ext uri="{FF2B5EF4-FFF2-40B4-BE49-F238E27FC236}">
                <a16:creationId xmlns:a16="http://schemas.microsoft.com/office/drawing/2014/main" id="{C5E4378D-A451-6312-98E2-CD9AE990F1B5}"/>
              </a:ext>
            </a:extLst>
          </p:cNvPr>
          <p:cNvSpPr>
            <a:spLocks noGrp="1"/>
          </p:cNvSpPr>
          <p:nvPr>
            <p:ph type="body" sz="quarter" idx="15" hasCustomPrompt="1"/>
          </p:nvPr>
        </p:nvSpPr>
        <p:spPr>
          <a:xfrm>
            <a:off x="6355079" y="2982913"/>
            <a:ext cx="2294573" cy="1458912"/>
          </a:xfrm>
          <a:prstGeom prst="rect">
            <a:avLst/>
          </a:prstGeom>
        </p:spPr>
        <p:txBody>
          <a:bodyPr spcFirstLastPara="1" wrap="square" lIns="91425" tIns="91425" rIns="91425" bIns="91425" anchor="t" anchorCtr="0">
            <a:noAutofit/>
          </a:bodyPr>
          <a:lstStyle>
            <a:lvl1pPr>
              <a:defRPr lang="nl-NL" b="1" dirty="0" smtClean="0"/>
            </a:lvl1pPr>
            <a:lvl2pPr>
              <a:defRPr lang="nl-NL" dirty="0" smtClean="0"/>
            </a:lvl2pPr>
            <a:lvl3pPr>
              <a:defRPr lang="nl-NL" dirty="0" smtClean="0"/>
            </a:lvl3pPr>
            <a:lvl4pPr>
              <a:defRPr lang="nl-NL" dirty="0" smtClean="0"/>
            </a:lvl4pPr>
            <a:lvl5pPr>
              <a:defRPr lang="nl-NL" dirty="0"/>
            </a:lvl5pPr>
          </a:lstStyle>
          <a:p>
            <a:pPr lvl="0" algn="ctr"/>
            <a:r>
              <a:rPr lang="nl-NL" dirty="0"/>
              <a:t>Klikken om de tekststijl van het model te bewerken</a:t>
            </a:r>
          </a:p>
        </p:txBody>
      </p:sp>
      <p:sp>
        <p:nvSpPr>
          <p:cNvPr id="2" name="Title 2">
            <a:extLst>
              <a:ext uri="{FF2B5EF4-FFF2-40B4-BE49-F238E27FC236}">
                <a16:creationId xmlns:a16="http://schemas.microsoft.com/office/drawing/2014/main" id="{6607B795-771B-E7BA-B852-A6627446F686}"/>
              </a:ext>
            </a:extLst>
          </p:cNvPr>
          <p:cNvSpPr>
            <a:spLocks noGrp="1"/>
          </p:cNvSpPr>
          <p:nvPr>
            <p:ph type="title"/>
          </p:nvPr>
        </p:nvSpPr>
        <p:spPr>
          <a:xfrm>
            <a:off x="628650" y="274638"/>
            <a:ext cx="7886700" cy="993775"/>
          </a:xfrm>
        </p:spPr>
        <p:txBody>
          <a:bodyPr/>
          <a:lstStyle>
            <a:lvl1pPr>
              <a:defRPr>
                <a:solidFill>
                  <a:schemeClr val="tx1"/>
                </a:solidFill>
              </a:defRPr>
            </a:lvl1pPr>
          </a:lstStyle>
          <a:p>
            <a:r>
              <a:rPr lang="en-GB" dirty="0"/>
              <a:t>Click to edit Master title style</a:t>
            </a:r>
            <a:endParaRPr lang="nl-NL" dirty="0"/>
          </a:p>
        </p:txBody>
      </p:sp>
      <p:pic>
        <p:nvPicPr>
          <p:cNvPr id="3" name="Graphic 2">
            <a:extLst>
              <a:ext uri="{FF2B5EF4-FFF2-40B4-BE49-F238E27FC236}">
                <a16:creationId xmlns:a16="http://schemas.microsoft.com/office/drawing/2014/main" id="{1290C12A-252B-BC4D-D43A-F929A1008A5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82393" y="4546743"/>
            <a:ext cx="1712251" cy="345743"/>
          </a:xfrm>
          <a:prstGeom prst="rect">
            <a:avLst/>
          </a:prstGeom>
        </p:spPr>
      </p:pic>
    </p:spTree>
    <p:extLst>
      <p:ext uri="{BB962C8B-B14F-4D97-AF65-F5344CB8AC3E}">
        <p14:creationId xmlns:p14="http://schemas.microsoft.com/office/powerpoint/2010/main" val="6146361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ackground" preserve="1" userDrawn="1">
  <p:cSld name="1_Background">
    <p:bg>
      <p:bgPr>
        <a:solidFill>
          <a:schemeClr val="accent1"/>
        </a:solidFill>
        <a:effectLst/>
      </p:bgPr>
    </p:bg>
    <p:spTree>
      <p:nvGrpSpPr>
        <p:cNvPr id="1" name="Shape 255"/>
        <p:cNvGrpSpPr/>
        <p:nvPr/>
      </p:nvGrpSpPr>
      <p:grpSpPr>
        <a:xfrm>
          <a:off x="0" y="0"/>
          <a:ext cx="0" cy="0"/>
          <a:chOff x="0" y="0"/>
          <a:chExt cx="0" cy="0"/>
        </a:xfrm>
      </p:grpSpPr>
      <p:sp>
        <p:nvSpPr>
          <p:cNvPr id="3" name="Title 2">
            <a:extLst>
              <a:ext uri="{FF2B5EF4-FFF2-40B4-BE49-F238E27FC236}">
                <a16:creationId xmlns:a16="http://schemas.microsoft.com/office/drawing/2014/main" id="{4B0561F1-D572-3315-E227-CCE3410BF3D9}"/>
              </a:ext>
            </a:extLst>
          </p:cNvPr>
          <p:cNvSpPr>
            <a:spLocks noGrp="1"/>
          </p:cNvSpPr>
          <p:nvPr>
            <p:ph type="title"/>
          </p:nvPr>
        </p:nvSpPr>
        <p:spPr/>
        <p:txBody>
          <a:bodyPr/>
          <a:lstStyle/>
          <a:p>
            <a:r>
              <a:rPr lang="en-GB" dirty="0"/>
              <a:t>Click to edit Master title style</a:t>
            </a:r>
            <a:endParaRPr lang="nl-NL" dirty="0"/>
          </a:p>
        </p:txBody>
      </p:sp>
      <p:sp>
        <p:nvSpPr>
          <p:cNvPr id="4" name="Tijdelijke aanduiding voor afbeelding 12">
            <a:extLst>
              <a:ext uri="{FF2B5EF4-FFF2-40B4-BE49-F238E27FC236}">
                <a16:creationId xmlns:a16="http://schemas.microsoft.com/office/drawing/2014/main" id="{96A5BD78-5811-251D-10D2-17472A7A459F}"/>
              </a:ext>
            </a:extLst>
          </p:cNvPr>
          <p:cNvSpPr>
            <a:spLocks noGrp="1"/>
          </p:cNvSpPr>
          <p:nvPr>
            <p:ph type="pic" sz="quarter" idx="10"/>
          </p:nvPr>
        </p:nvSpPr>
        <p:spPr>
          <a:xfrm>
            <a:off x="878958" y="1311143"/>
            <a:ext cx="2835350" cy="1850068"/>
          </a:xfrm>
          <a:prstGeom prst="rect">
            <a:avLst/>
          </a:prstGeom>
          <a:effectLst>
            <a:outerShdw blurRad="50800" dist="38100" dir="2700000" algn="tl" rotWithShape="0">
              <a:prstClr val="black">
                <a:alpha val="40000"/>
              </a:prstClr>
            </a:outerShdw>
          </a:effectLst>
        </p:spPr>
        <p:txBody>
          <a:bodyPr/>
          <a:lstStyle/>
          <a:p>
            <a:endParaRPr lang="nl-NL"/>
          </a:p>
        </p:txBody>
      </p:sp>
      <p:sp>
        <p:nvSpPr>
          <p:cNvPr id="5" name="Tijdelijke aanduiding voor afbeelding 12">
            <a:extLst>
              <a:ext uri="{FF2B5EF4-FFF2-40B4-BE49-F238E27FC236}">
                <a16:creationId xmlns:a16="http://schemas.microsoft.com/office/drawing/2014/main" id="{2F706F6E-B82B-B822-D7B5-40819A48DD1C}"/>
              </a:ext>
            </a:extLst>
          </p:cNvPr>
          <p:cNvSpPr>
            <a:spLocks noGrp="1"/>
          </p:cNvSpPr>
          <p:nvPr>
            <p:ph type="pic" sz="quarter" idx="11"/>
          </p:nvPr>
        </p:nvSpPr>
        <p:spPr>
          <a:xfrm>
            <a:off x="878958" y="3203941"/>
            <a:ext cx="2835350" cy="1850068"/>
          </a:xfrm>
          <a:prstGeom prst="rect">
            <a:avLst/>
          </a:prstGeom>
          <a:effectLst>
            <a:outerShdw blurRad="50800" dist="38100" dir="2700000" algn="tl" rotWithShape="0">
              <a:prstClr val="black">
                <a:alpha val="40000"/>
              </a:prstClr>
            </a:outerShdw>
          </a:effectLst>
        </p:spPr>
        <p:txBody>
          <a:bodyPr/>
          <a:lstStyle/>
          <a:p>
            <a:endParaRPr lang="nl-NL"/>
          </a:p>
        </p:txBody>
      </p:sp>
      <p:sp>
        <p:nvSpPr>
          <p:cNvPr id="6" name="Tijdelijke aanduiding voor afbeelding 12">
            <a:extLst>
              <a:ext uri="{FF2B5EF4-FFF2-40B4-BE49-F238E27FC236}">
                <a16:creationId xmlns:a16="http://schemas.microsoft.com/office/drawing/2014/main" id="{476AE339-2FFB-CC26-DCFC-436058249D4D}"/>
              </a:ext>
            </a:extLst>
          </p:cNvPr>
          <p:cNvSpPr>
            <a:spLocks noGrp="1"/>
          </p:cNvSpPr>
          <p:nvPr>
            <p:ph type="pic" sz="quarter" idx="12"/>
          </p:nvPr>
        </p:nvSpPr>
        <p:spPr>
          <a:xfrm>
            <a:off x="5429694" y="1311143"/>
            <a:ext cx="2835350" cy="1850068"/>
          </a:xfrm>
          <a:prstGeom prst="rect">
            <a:avLst/>
          </a:prstGeom>
          <a:effectLst>
            <a:outerShdw blurRad="50800" dist="38100" dir="2700000" algn="tl" rotWithShape="0">
              <a:prstClr val="black">
                <a:alpha val="40000"/>
              </a:prstClr>
            </a:outerShdw>
          </a:effectLst>
        </p:spPr>
        <p:txBody>
          <a:bodyPr/>
          <a:lstStyle/>
          <a:p>
            <a:endParaRPr lang="nl-NL"/>
          </a:p>
        </p:txBody>
      </p:sp>
      <p:sp>
        <p:nvSpPr>
          <p:cNvPr id="7" name="Tijdelijke aanduiding voor afbeelding 12">
            <a:extLst>
              <a:ext uri="{FF2B5EF4-FFF2-40B4-BE49-F238E27FC236}">
                <a16:creationId xmlns:a16="http://schemas.microsoft.com/office/drawing/2014/main" id="{8DB207E4-5A6F-D893-5C36-8123282FA90F}"/>
              </a:ext>
            </a:extLst>
          </p:cNvPr>
          <p:cNvSpPr>
            <a:spLocks noGrp="1"/>
          </p:cNvSpPr>
          <p:nvPr>
            <p:ph type="pic" sz="quarter" idx="13"/>
          </p:nvPr>
        </p:nvSpPr>
        <p:spPr>
          <a:xfrm>
            <a:off x="5429694" y="3203941"/>
            <a:ext cx="2835350" cy="1850068"/>
          </a:xfrm>
          <a:prstGeom prst="rect">
            <a:avLst/>
          </a:prstGeom>
          <a:effectLst>
            <a:outerShdw blurRad="50800" dist="38100" dir="2700000" algn="tl" rotWithShape="0">
              <a:prstClr val="black">
                <a:alpha val="40000"/>
              </a:prstClr>
            </a:outerShdw>
          </a:effectLst>
        </p:spPr>
        <p:txBody>
          <a:bodyPr/>
          <a:lstStyle/>
          <a:p>
            <a:endParaRPr lang="nl-NL"/>
          </a:p>
        </p:txBody>
      </p:sp>
    </p:spTree>
    <p:extLst>
      <p:ext uri="{BB962C8B-B14F-4D97-AF65-F5344CB8AC3E}">
        <p14:creationId xmlns:p14="http://schemas.microsoft.com/office/powerpoint/2010/main" val="13576524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ackground" preserve="1" userDrawn="1">
  <p:cSld name="1_Background">
    <p:bg>
      <p:bgPr>
        <a:solidFill>
          <a:schemeClr val="accent6"/>
        </a:solidFill>
        <a:effectLst/>
      </p:bgPr>
    </p:bg>
    <p:spTree>
      <p:nvGrpSpPr>
        <p:cNvPr id="1" name="Shape 255"/>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C27D3050-709B-FF03-7CC4-253C5E420A58}"/>
              </a:ext>
            </a:extLst>
          </p:cNvPr>
          <p:cNvSpPr>
            <a:spLocks noGrp="1"/>
          </p:cNvSpPr>
          <p:nvPr>
            <p:ph type="pic" sz="quarter" idx="10"/>
          </p:nvPr>
        </p:nvSpPr>
        <p:spPr>
          <a:xfrm>
            <a:off x="878958" y="1311143"/>
            <a:ext cx="2835350" cy="1850068"/>
          </a:xfrm>
          <a:prstGeom prst="rect">
            <a:avLst/>
          </a:prstGeom>
          <a:effectLst>
            <a:outerShdw blurRad="50800" dist="38100" dir="2700000" algn="tl" rotWithShape="0">
              <a:prstClr val="black">
                <a:alpha val="40000"/>
              </a:prstClr>
            </a:outerShdw>
          </a:effectLst>
        </p:spPr>
        <p:txBody>
          <a:bodyPr/>
          <a:lstStyle/>
          <a:p>
            <a:endParaRPr lang="nl-NL"/>
          </a:p>
        </p:txBody>
      </p:sp>
      <p:sp>
        <p:nvSpPr>
          <p:cNvPr id="14" name="Tijdelijke aanduiding voor afbeelding 12">
            <a:extLst>
              <a:ext uri="{FF2B5EF4-FFF2-40B4-BE49-F238E27FC236}">
                <a16:creationId xmlns:a16="http://schemas.microsoft.com/office/drawing/2014/main" id="{C1376B0C-9299-2F7E-986B-B2686B8A1307}"/>
              </a:ext>
            </a:extLst>
          </p:cNvPr>
          <p:cNvSpPr>
            <a:spLocks noGrp="1"/>
          </p:cNvSpPr>
          <p:nvPr>
            <p:ph type="pic" sz="quarter" idx="11"/>
          </p:nvPr>
        </p:nvSpPr>
        <p:spPr>
          <a:xfrm>
            <a:off x="878958" y="3203941"/>
            <a:ext cx="2835350" cy="1850068"/>
          </a:xfrm>
          <a:prstGeom prst="rect">
            <a:avLst/>
          </a:prstGeom>
          <a:effectLst>
            <a:outerShdw blurRad="50800" dist="38100" dir="2700000" algn="tl" rotWithShape="0">
              <a:prstClr val="black">
                <a:alpha val="40000"/>
              </a:prstClr>
            </a:outerShdw>
          </a:effectLst>
        </p:spPr>
        <p:txBody>
          <a:bodyPr/>
          <a:lstStyle/>
          <a:p>
            <a:endParaRPr lang="nl-NL"/>
          </a:p>
        </p:txBody>
      </p:sp>
      <p:sp>
        <p:nvSpPr>
          <p:cNvPr id="15" name="Tijdelijke aanduiding voor afbeelding 12">
            <a:extLst>
              <a:ext uri="{FF2B5EF4-FFF2-40B4-BE49-F238E27FC236}">
                <a16:creationId xmlns:a16="http://schemas.microsoft.com/office/drawing/2014/main" id="{2F9AA634-DEB4-A2DF-651F-CB8AF02E1168}"/>
              </a:ext>
            </a:extLst>
          </p:cNvPr>
          <p:cNvSpPr>
            <a:spLocks noGrp="1"/>
          </p:cNvSpPr>
          <p:nvPr>
            <p:ph type="pic" sz="quarter" idx="12"/>
          </p:nvPr>
        </p:nvSpPr>
        <p:spPr>
          <a:xfrm>
            <a:off x="5429694" y="1311143"/>
            <a:ext cx="2835350" cy="1850068"/>
          </a:xfrm>
          <a:prstGeom prst="rect">
            <a:avLst/>
          </a:prstGeom>
          <a:effectLst>
            <a:outerShdw blurRad="50800" dist="38100" dir="2700000" algn="tl" rotWithShape="0">
              <a:prstClr val="black">
                <a:alpha val="40000"/>
              </a:prstClr>
            </a:outerShdw>
          </a:effectLst>
        </p:spPr>
        <p:txBody>
          <a:bodyPr/>
          <a:lstStyle/>
          <a:p>
            <a:endParaRPr lang="nl-NL"/>
          </a:p>
        </p:txBody>
      </p:sp>
      <p:sp>
        <p:nvSpPr>
          <p:cNvPr id="2" name="Tijdelijke aanduiding voor afbeelding 12">
            <a:extLst>
              <a:ext uri="{FF2B5EF4-FFF2-40B4-BE49-F238E27FC236}">
                <a16:creationId xmlns:a16="http://schemas.microsoft.com/office/drawing/2014/main" id="{E01AB39D-944E-E867-C69F-8189EB80FB9A}"/>
              </a:ext>
            </a:extLst>
          </p:cNvPr>
          <p:cNvSpPr>
            <a:spLocks noGrp="1"/>
          </p:cNvSpPr>
          <p:nvPr>
            <p:ph type="pic" sz="quarter" idx="13"/>
          </p:nvPr>
        </p:nvSpPr>
        <p:spPr>
          <a:xfrm>
            <a:off x="5429694" y="3203941"/>
            <a:ext cx="2835350" cy="1850068"/>
          </a:xfrm>
          <a:prstGeom prst="rect">
            <a:avLst/>
          </a:prstGeom>
          <a:effectLst>
            <a:outerShdw blurRad="50800" dist="38100" dir="2700000" algn="tl" rotWithShape="0">
              <a:prstClr val="black">
                <a:alpha val="40000"/>
              </a:prstClr>
            </a:outerShdw>
          </a:effectLst>
        </p:spPr>
        <p:txBody>
          <a:bodyPr/>
          <a:lstStyle/>
          <a:p>
            <a:endParaRPr lang="nl-NL"/>
          </a:p>
        </p:txBody>
      </p:sp>
      <p:sp>
        <p:nvSpPr>
          <p:cNvPr id="3" name="Title 2">
            <a:extLst>
              <a:ext uri="{FF2B5EF4-FFF2-40B4-BE49-F238E27FC236}">
                <a16:creationId xmlns:a16="http://schemas.microsoft.com/office/drawing/2014/main" id="{4B0561F1-D572-3315-E227-CCE3410BF3D9}"/>
              </a:ext>
            </a:extLst>
          </p:cNvPr>
          <p:cNvSpPr>
            <a:spLocks noGrp="1"/>
          </p:cNvSpPr>
          <p:nvPr>
            <p:ph type="title"/>
          </p:nvPr>
        </p:nvSpPr>
        <p:spPr/>
        <p:txBody>
          <a:bodyPr/>
          <a:lstStyle>
            <a:lvl1pPr>
              <a:defRPr>
                <a:solidFill>
                  <a:schemeClr val="bg1"/>
                </a:solidFill>
              </a:defRPr>
            </a:lvl1pPr>
          </a:lstStyle>
          <a:p>
            <a:r>
              <a:rPr lang="en-GB" dirty="0"/>
              <a:t>Click to edit Master title style</a:t>
            </a:r>
            <a:endParaRPr lang="nl-NL" dirty="0"/>
          </a:p>
        </p:txBody>
      </p:sp>
    </p:spTree>
    <p:extLst>
      <p:ext uri="{BB962C8B-B14F-4D97-AF65-F5344CB8AC3E}">
        <p14:creationId xmlns:p14="http://schemas.microsoft.com/office/powerpoint/2010/main" val="30038408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ackground" preserve="1" userDrawn="1">
  <p:cSld name="1_Background">
    <p:bg>
      <p:bgPr>
        <a:solidFill>
          <a:schemeClr val="bg2"/>
        </a:solidFill>
        <a:effectLst/>
      </p:bgPr>
    </p:bg>
    <p:spTree>
      <p:nvGrpSpPr>
        <p:cNvPr id="1" name="Shape 255"/>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520C6C1D-1E21-4971-668F-6ABD29376226}"/>
              </a:ext>
            </a:extLst>
          </p:cNvPr>
          <p:cNvSpPr>
            <a:spLocks noGrp="1"/>
          </p:cNvSpPr>
          <p:nvPr>
            <p:ph sz="quarter" idx="12"/>
          </p:nvPr>
        </p:nvSpPr>
        <p:spPr>
          <a:xfrm>
            <a:off x="1731963" y="523875"/>
            <a:ext cx="5705475" cy="3803650"/>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3" name="Graphic 2">
            <a:extLst>
              <a:ext uri="{FF2B5EF4-FFF2-40B4-BE49-F238E27FC236}">
                <a16:creationId xmlns:a16="http://schemas.microsoft.com/office/drawing/2014/main" id="{18591008-7B3B-9ABE-D5F3-894607451A3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82393" y="4546743"/>
            <a:ext cx="1712251" cy="345743"/>
          </a:xfrm>
          <a:prstGeom prst="rect">
            <a:avLst/>
          </a:prstGeom>
        </p:spPr>
      </p:pic>
      <p:sp>
        <p:nvSpPr>
          <p:cNvPr id="5" name="Text Placeholder 3">
            <a:extLst>
              <a:ext uri="{FF2B5EF4-FFF2-40B4-BE49-F238E27FC236}">
                <a16:creationId xmlns:a16="http://schemas.microsoft.com/office/drawing/2014/main" id="{7C34E64E-6825-3BF6-D13F-E7BD0EFD28D9}"/>
              </a:ext>
            </a:extLst>
          </p:cNvPr>
          <p:cNvSpPr>
            <a:spLocks noGrp="1"/>
          </p:cNvSpPr>
          <p:nvPr>
            <p:ph type="body" sz="quarter" idx="13"/>
          </p:nvPr>
        </p:nvSpPr>
        <p:spPr>
          <a:xfrm>
            <a:off x="2046195" y="4432276"/>
            <a:ext cx="5077010" cy="574675"/>
          </a:xfrm>
          <a:prstGeom prst="rect">
            <a:avLst/>
          </a:prstGeom>
        </p:spPr>
        <p:txBody>
          <a:bodyPr/>
          <a:lstStyle>
            <a:lvl1pPr>
              <a:defRPr sz="1200" i="1">
                <a:solidFill>
                  <a:schemeClr val="bg1"/>
                </a:solidFill>
                <a:latin typeface="+mn-lt"/>
              </a:defRPr>
            </a:lvl1pPr>
          </a:lstStyle>
          <a:p>
            <a:pPr lvl="0"/>
            <a:r>
              <a:rPr lang="en-GB" dirty="0"/>
              <a:t>Click to edit Master text styles</a:t>
            </a:r>
          </a:p>
        </p:txBody>
      </p:sp>
    </p:spTree>
    <p:extLst>
      <p:ext uri="{BB962C8B-B14F-4D97-AF65-F5344CB8AC3E}">
        <p14:creationId xmlns:p14="http://schemas.microsoft.com/office/powerpoint/2010/main" val="28052415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ackground" preserve="1" userDrawn="1">
  <p:cSld name="1_Background">
    <p:bg>
      <p:bgPr>
        <a:solidFill>
          <a:schemeClr val="bg2"/>
        </a:solidFill>
        <a:effectLst/>
      </p:bgPr>
    </p:bg>
    <p:spTree>
      <p:nvGrpSpPr>
        <p:cNvPr id="1" name="Shape 255"/>
        <p:cNvGrpSpPr/>
        <p:nvPr/>
      </p:nvGrpSpPr>
      <p:grpSpPr>
        <a:xfrm>
          <a:off x="0" y="0"/>
          <a:ext cx="0" cy="0"/>
          <a:chOff x="0" y="0"/>
          <a:chExt cx="0" cy="0"/>
        </a:xfrm>
      </p:grpSpPr>
      <p:sp>
        <p:nvSpPr>
          <p:cNvPr id="2" name="Text Placeholder 3">
            <a:extLst>
              <a:ext uri="{FF2B5EF4-FFF2-40B4-BE49-F238E27FC236}">
                <a16:creationId xmlns:a16="http://schemas.microsoft.com/office/drawing/2014/main" id="{94AAA767-35D3-59B4-220E-F3718D693AF2}"/>
              </a:ext>
            </a:extLst>
          </p:cNvPr>
          <p:cNvSpPr>
            <a:spLocks noGrp="1"/>
          </p:cNvSpPr>
          <p:nvPr>
            <p:ph type="body" sz="quarter" idx="13"/>
          </p:nvPr>
        </p:nvSpPr>
        <p:spPr>
          <a:xfrm>
            <a:off x="215052" y="4479999"/>
            <a:ext cx="4066325" cy="574675"/>
          </a:xfrm>
          <a:prstGeom prst="rect">
            <a:avLst/>
          </a:prstGeom>
        </p:spPr>
        <p:txBody>
          <a:bodyPr/>
          <a:lstStyle>
            <a:lvl1pPr>
              <a:defRPr sz="1200" i="1">
                <a:solidFill>
                  <a:schemeClr val="bg1"/>
                </a:solidFill>
                <a:latin typeface="+mn-lt"/>
              </a:defRPr>
            </a:lvl1pPr>
          </a:lstStyle>
          <a:p>
            <a:pPr lvl="0"/>
            <a:r>
              <a:rPr lang="en-GB" dirty="0"/>
              <a:t>Click to edit Master text styles</a:t>
            </a:r>
          </a:p>
        </p:txBody>
      </p:sp>
      <p:sp>
        <p:nvSpPr>
          <p:cNvPr id="5" name="Text Placeholder 3">
            <a:extLst>
              <a:ext uri="{FF2B5EF4-FFF2-40B4-BE49-F238E27FC236}">
                <a16:creationId xmlns:a16="http://schemas.microsoft.com/office/drawing/2014/main" id="{583CB055-7D98-BF70-A7B2-A5A60C8000DF}"/>
              </a:ext>
            </a:extLst>
          </p:cNvPr>
          <p:cNvSpPr>
            <a:spLocks noGrp="1"/>
          </p:cNvSpPr>
          <p:nvPr>
            <p:ph type="body" sz="quarter" idx="15"/>
          </p:nvPr>
        </p:nvSpPr>
        <p:spPr>
          <a:xfrm>
            <a:off x="4862625" y="4479999"/>
            <a:ext cx="4066325" cy="574675"/>
          </a:xfrm>
          <a:prstGeom prst="rect">
            <a:avLst/>
          </a:prstGeom>
        </p:spPr>
        <p:txBody>
          <a:bodyPr/>
          <a:lstStyle>
            <a:lvl1pPr>
              <a:defRPr sz="1200" i="1">
                <a:solidFill>
                  <a:schemeClr val="bg1"/>
                </a:solidFill>
                <a:latin typeface="+mn-lt"/>
              </a:defRPr>
            </a:lvl1pPr>
          </a:lstStyle>
          <a:p>
            <a:pPr lvl="0"/>
            <a:r>
              <a:rPr lang="en-GB" dirty="0"/>
              <a:t>Click to edit Master text styles</a:t>
            </a:r>
          </a:p>
        </p:txBody>
      </p:sp>
      <p:sp>
        <p:nvSpPr>
          <p:cNvPr id="7" name="Picture Placeholder 6">
            <a:extLst>
              <a:ext uri="{FF2B5EF4-FFF2-40B4-BE49-F238E27FC236}">
                <a16:creationId xmlns:a16="http://schemas.microsoft.com/office/drawing/2014/main" id="{8715E219-5A70-8394-8182-20354A8E5F7A}"/>
              </a:ext>
            </a:extLst>
          </p:cNvPr>
          <p:cNvSpPr>
            <a:spLocks noGrp="1"/>
          </p:cNvSpPr>
          <p:nvPr>
            <p:ph type="pic" sz="quarter" idx="16"/>
          </p:nvPr>
        </p:nvSpPr>
        <p:spPr>
          <a:xfrm>
            <a:off x="215053" y="801688"/>
            <a:ext cx="4066436" cy="3551237"/>
          </a:xfrm>
          <a:prstGeom prst="rect">
            <a:avLst/>
          </a:prstGeom>
          <a:effectLst>
            <a:outerShdw blurRad="50800" dist="38100" dir="2700000" algn="tl" rotWithShape="0">
              <a:prstClr val="black">
                <a:alpha val="40000"/>
              </a:prstClr>
            </a:outerShdw>
          </a:effectLst>
        </p:spPr>
        <p:txBody>
          <a:bodyPr/>
          <a:lstStyle/>
          <a:p>
            <a:endParaRPr lang="nl-NL"/>
          </a:p>
        </p:txBody>
      </p:sp>
      <p:sp>
        <p:nvSpPr>
          <p:cNvPr id="8" name="Picture Placeholder 6">
            <a:extLst>
              <a:ext uri="{FF2B5EF4-FFF2-40B4-BE49-F238E27FC236}">
                <a16:creationId xmlns:a16="http://schemas.microsoft.com/office/drawing/2014/main" id="{1D4362E8-BF65-B0F0-86DA-9E043B5E29B5}"/>
              </a:ext>
            </a:extLst>
          </p:cNvPr>
          <p:cNvSpPr>
            <a:spLocks noGrp="1"/>
          </p:cNvSpPr>
          <p:nvPr>
            <p:ph type="pic" sz="quarter" idx="17"/>
          </p:nvPr>
        </p:nvSpPr>
        <p:spPr>
          <a:xfrm>
            <a:off x="4862569" y="801688"/>
            <a:ext cx="4066436" cy="3551237"/>
          </a:xfrm>
          <a:prstGeom prst="rect">
            <a:avLst/>
          </a:prstGeom>
          <a:effectLst>
            <a:outerShdw blurRad="50800" dist="38100" dir="2700000" algn="tl" rotWithShape="0">
              <a:prstClr val="black">
                <a:alpha val="40000"/>
              </a:prstClr>
            </a:outerShdw>
          </a:effectLst>
        </p:spPr>
        <p:txBody>
          <a:bodyPr/>
          <a:lstStyle/>
          <a:p>
            <a:endParaRPr lang="nl-NL"/>
          </a:p>
        </p:txBody>
      </p:sp>
    </p:spTree>
    <p:extLst>
      <p:ext uri="{BB962C8B-B14F-4D97-AF65-F5344CB8AC3E}">
        <p14:creationId xmlns:p14="http://schemas.microsoft.com/office/powerpoint/2010/main" val="10367160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ackground" preserve="1" userDrawn="1">
  <p:cSld name="1_Background">
    <p:bg>
      <p:bgPr>
        <a:solidFill>
          <a:schemeClr val="accent2"/>
        </a:solidFill>
        <a:effectLst/>
      </p:bgPr>
    </p:bg>
    <p:spTree>
      <p:nvGrpSpPr>
        <p:cNvPr id="1" name="Shape 255"/>
        <p:cNvGrpSpPr/>
        <p:nvPr/>
      </p:nvGrpSpPr>
      <p:grpSpPr>
        <a:xfrm>
          <a:off x="0" y="0"/>
          <a:ext cx="0" cy="0"/>
          <a:chOff x="0" y="0"/>
          <a:chExt cx="0" cy="0"/>
        </a:xfrm>
      </p:grpSpPr>
      <p:sp>
        <p:nvSpPr>
          <p:cNvPr id="2" name="Tijdelijke aanduiding voor inhoud 3">
            <a:extLst>
              <a:ext uri="{FF2B5EF4-FFF2-40B4-BE49-F238E27FC236}">
                <a16:creationId xmlns:a16="http://schemas.microsoft.com/office/drawing/2014/main" id="{C7187C6D-D91D-81A3-3B69-AB163D54F43D}"/>
              </a:ext>
            </a:extLst>
          </p:cNvPr>
          <p:cNvSpPr>
            <a:spLocks noGrp="1"/>
          </p:cNvSpPr>
          <p:nvPr>
            <p:ph sz="quarter" idx="12" hasCustomPrompt="1"/>
          </p:nvPr>
        </p:nvSpPr>
        <p:spPr>
          <a:xfrm>
            <a:off x="1731963" y="523875"/>
            <a:ext cx="5705475" cy="3803650"/>
          </a:xfrm>
          <a:prstGeom prst="rect">
            <a:avLst/>
          </a:prstGeom>
        </p:spPr>
        <p:txBody>
          <a:bodyPr/>
          <a:lstStyle>
            <a:lvl1pPr>
              <a:defRPr sz="1600" b="1">
                <a:solidFill>
                  <a:schemeClr val="bg1"/>
                </a:solidFill>
              </a:defRPr>
            </a:lvl1pPr>
          </a:lstStyle>
          <a:p>
            <a:pPr lvl="0"/>
            <a:r>
              <a:rPr lang="nl-NL" dirty="0"/>
              <a:t>Klikken om de tekststijl van het model te bewerken</a:t>
            </a:r>
          </a:p>
        </p:txBody>
      </p:sp>
      <p:sp>
        <p:nvSpPr>
          <p:cNvPr id="4" name="Text Placeholder 3">
            <a:extLst>
              <a:ext uri="{FF2B5EF4-FFF2-40B4-BE49-F238E27FC236}">
                <a16:creationId xmlns:a16="http://schemas.microsoft.com/office/drawing/2014/main" id="{B953AF4D-60DE-C8BA-4276-0C9EA8FCEAD2}"/>
              </a:ext>
            </a:extLst>
          </p:cNvPr>
          <p:cNvSpPr>
            <a:spLocks noGrp="1"/>
          </p:cNvSpPr>
          <p:nvPr>
            <p:ph type="body" sz="quarter" idx="13"/>
          </p:nvPr>
        </p:nvSpPr>
        <p:spPr>
          <a:xfrm>
            <a:off x="2046195" y="4432276"/>
            <a:ext cx="5077010" cy="574675"/>
          </a:xfrm>
          <a:prstGeom prst="rect">
            <a:avLst/>
          </a:prstGeom>
        </p:spPr>
        <p:txBody>
          <a:bodyPr/>
          <a:lstStyle>
            <a:lvl1pPr>
              <a:defRPr sz="1200" i="1">
                <a:solidFill>
                  <a:schemeClr val="bg1"/>
                </a:solidFill>
                <a:latin typeface="+mn-lt"/>
              </a:defRPr>
            </a:lvl1pPr>
          </a:lstStyle>
          <a:p>
            <a:pPr lvl="0"/>
            <a:r>
              <a:rPr lang="en-GB" dirty="0"/>
              <a:t>Click to edit Master text styles</a:t>
            </a:r>
          </a:p>
        </p:txBody>
      </p:sp>
      <p:pic>
        <p:nvPicPr>
          <p:cNvPr id="5" name="Graphic 4">
            <a:extLst>
              <a:ext uri="{FF2B5EF4-FFF2-40B4-BE49-F238E27FC236}">
                <a16:creationId xmlns:a16="http://schemas.microsoft.com/office/drawing/2014/main" id="{18B48E95-68E1-82C4-9111-E69DF7C4300E}"/>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82393" y="4546743"/>
            <a:ext cx="1712251" cy="345743"/>
          </a:xfrm>
          <a:prstGeom prst="rect">
            <a:avLst/>
          </a:prstGeom>
        </p:spPr>
      </p:pic>
    </p:spTree>
    <p:extLst>
      <p:ext uri="{BB962C8B-B14F-4D97-AF65-F5344CB8AC3E}">
        <p14:creationId xmlns:p14="http://schemas.microsoft.com/office/powerpoint/2010/main" val="1193649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ackground" preserve="1" userDrawn="1">
  <p:cSld name="1_Background">
    <p:bg>
      <p:bgPr>
        <a:solidFill>
          <a:schemeClr val="tx1"/>
        </a:solidFill>
        <a:effectLst/>
      </p:bgPr>
    </p:bg>
    <p:spTree>
      <p:nvGrpSpPr>
        <p:cNvPr id="1" name="Shape 255"/>
        <p:cNvGrpSpPr/>
        <p:nvPr/>
      </p:nvGrpSpPr>
      <p:grpSpPr>
        <a:xfrm>
          <a:off x="0" y="0"/>
          <a:ext cx="0" cy="0"/>
          <a:chOff x="0" y="0"/>
          <a:chExt cx="0" cy="0"/>
        </a:xfrm>
      </p:grpSpPr>
      <p:sp>
        <p:nvSpPr>
          <p:cNvPr id="2" name="Tijdelijke aanduiding voor inhoud 3">
            <a:extLst>
              <a:ext uri="{FF2B5EF4-FFF2-40B4-BE49-F238E27FC236}">
                <a16:creationId xmlns:a16="http://schemas.microsoft.com/office/drawing/2014/main" id="{B518C632-D866-1247-BF24-82C9E1D3A4C8}"/>
              </a:ext>
            </a:extLst>
          </p:cNvPr>
          <p:cNvSpPr>
            <a:spLocks noGrp="1"/>
          </p:cNvSpPr>
          <p:nvPr>
            <p:ph sz="quarter" idx="12" hasCustomPrompt="1"/>
          </p:nvPr>
        </p:nvSpPr>
        <p:spPr>
          <a:xfrm>
            <a:off x="1731963" y="523875"/>
            <a:ext cx="5705475" cy="3803650"/>
          </a:xfrm>
          <a:prstGeom prst="rect">
            <a:avLst/>
          </a:prstGeom>
        </p:spPr>
        <p:txBody>
          <a:bodyPr/>
          <a:lstStyle>
            <a:lvl1pPr>
              <a:defRPr sz="1600" b="1">
                <a:solidFill>
                  <a:schemeClr val="bg1"/>
                </a:solidFill>
              </a:defRPr>
            </a:lvl1pPr>
          </a:lstStyle>
          <a:p>
            <a:pPr lvl="0"/>
            <a:r>
              <a:rPr lang="nl-NL" dirty="0"/>
              <a:t>Klikken om de tekststijl van het model te bewerken</a:t>
            </a:r>
          </a:p>
        </p:txBody>
      </p:sp>
      <p:sp>
        <p:nvSpPr>
          <p:cNvPr id="4" name="Text Placeholder 3">
            <a:extLst>
              <a:ext uri="{FF2B5EF4-FFF2-40B4-BE49-F238E27FC236}">
                <a16:creationId xmlns:a16="http://schemas.microsoft.com/office/drawing/2014/main" id="{BE090304-93AA-885E-7378-C246AB013A1E}"/>
              </a:ext>
            </a:extLst>
          </p:cNvPr>
          <p:cNvSpPr>
            <a:spLocks noGrp="1"/>
          </p:cNvSpPr>
          <p:nvPr>
            <p:ph type="body" sz="quarter" idx="13"/>
          </p:nvPr>
        </p:nvSpPr>
        <p:spPr>
          <a:xfrm>
            <a:off x="2046195" y="4432276"/>
            <a:ext cx="5077010" cy="574675"/>
          </a:xfrm>
          <a:prstGeom prst="rect">
            <a:avLst/>
          </a:prstGeom>
        </p:spPr>
        <p:txBody>
          <a:bodyPr/>
          <a:lstStyle>
            <a:lvl1pPr>
              <a:defRPr sz="1200" i="1">
                <a:solidFill>
                  <a:schemeClr val="bg1"/>
                </a:solidFill>
                <a:latin typeface="+mn-lt"/>
              </a:defRPr>
            </a:lvl1pPr>
          </a:lstStyle>
          <a:p>
            <a:pPr lvl="0"/>
            <a:r>
              <a:rPr lang="en-GB" dirty="0"/>
              <a:t>Click to edit Master text styles</a:t>
            </a:r>
          </a:p>
        </p:txBody>
      </p:sp>
      <p:pic>
        <p:nvPicPr>
          <p:cNvPr id="5" name="Graphic 4">
            <a:extLst>
              <a:ext uri="{FF2B5EF4-FFF2-40B4-BE49-F238E27FC236}">
                <a16:creationId xmlns:a16="http://schemas.microsoft.com/office/drawing/2014/main" id="{A04EF8C4-26ED-2738-8254-C9FAD898706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82393" y="4546743"/>
            <a:ext cx="1712251" cy="345743"/>
          </a:xfrm>
          <a:prstGeom prst="rect">
            <a:avLst/>
          </a:prstGeom>
        </p:spPr>
      </p:pic>
    </p:spTree>
    <p:extLst>
      <p:ext uri="{BB962C8B-B14F-4D97-AF65-F5344CB8AC3E}">
        <p14:creationId xmlns:p14="http://schemas.microsoft.com/office/powerpoint/2010/main" val="20227379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One column text">
  <p:cSld name="1_One column text">
    <p:bg>
      <p:bgPr>
        <a:solidFill>
          <a:schemeClr val="accent4"/>
        </a:solidFill>
        <a:effectLst/>
      </p:bgPr>
    </p:bg>
    <p:spTree>
      <p:nvGrpSpPr>
        <p:cNvPr id="1" name="Shape 14"/>
        <p:cNvGrpSpPr/>
        <p:nvPr/>
      </p:nvGrpSpPr>
      <p:grpSpPr>
        <a:xfrm>
          <a:off x="0" y="0"/>
          <a:ext cx="0" cy="0"/>
          <a:chOff x="0" y="0"/>
          <a:chExt cx="0" cy="0"/>
        </a:xfrm>
      </p:grpSpPr>
      <p:sp>
        <p:nvSpPr>
          <p:cNvPr id="15" name="Google Shape;15;p22"/>
          <p:cNvSpPr>
            <a:spLocks noGrp="1"/>
          </p:cNvSpPr>
          <p:nvPr>
            <p:ph type="pic" idx="2"/>
          </p:nvPr>
        </p:nvSpPr>
        <p:spPr>
          <a:xfrm>
            <a:off x="5243512" y="0"/>
            <a:ext cx="3900488" cy="5143500"/>
          </a:xfrm>
          <a:prstGeom prst="rect">
            <a:avLst/>
          </a:prstGeom>
          <a:noFill/>
          <a:ln>
            <a:noFill/>
          </a:ln>
          <a:effectLst>
            <a:outerShdw blurRad="203200" dist="38100" dir="10800000" algn="r" rotWithShape="0">
              <a:srgbClr val="000000">
                <a:alpha val="22745"/>
              </a:srgbClr>
            </a:outerShdw>
          </a:effectLst>
        </p:spPr>
      </p:sp>
      <p:sp>
        <p:nvSpPr>
          <p:cNvPr id="16" name="Google Shape;16;p22"/>
          <p:cNvSpPr txBox="1">
            <a:spLocks noGrp="1"/>
          </p:cNvSpPr>
          <p:nvPr>
            <p:ph type="title"/>
          </p:nvPr>
        </p:nvSpPr>
        <p:spPr>
          <a:xfrm>
            <a:off x="609601" y="1511028"/>
            <a:ext cx="3660900" cy="883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3600">
                <a:solidFill>
                  <a:schemeClr val="lt1"/>
                </a:solidFill>
                <a:latin typeface="Open Sans"/>
                <a:ea typeface="Open Sans"/>
                <a:cs typeface="Open Sans"/>
                <a:sym typeface="Open Sans"/>
              </a:defRPr>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7" name="Google Shape;17;p22"/>
          <p:cNvSpPr txBox="1">
            <a:spLocks noGrp="1"/>
          </p:cNvSpPr>
          <p:nvPr>
            <p:ph type="subTitle" idx="1"/>
          </p:nvPr>
        </p:nvSpPr>
        <p:spPr>
          <a:xfrm>
            <a:off x="611251" y="2403985"/>
            <a:ext cx="3657600" cy="18615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Open Sans"/>
                <a:ea typeface="Open Sans"/>
                <a:cs typeface="Open Sans"/>
                <a:sym typeface="Open Sans"/>
              </a:defRPr>
            </a:lvl1pPr>
            <a:lvl2pPr marR="0" lvl="1"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pic>
        <p:nvPicPr>
          <p:cNvPr id="18" name="Google Shape;18;p22"/>
          <p:cNvPicPr preferRelativeResize="0"/>
          <p:nvPr/>
        </p:nvPicPr>
        <p:blipFill rotWithShape="1">
          <a:blip r:embed="rId2" cstate="print">
            <a:alphaModFix/>
            <a:extLst>
              <a:ext uri="{28A0092B-C50C-407E-A947-70E740481C1C}">
                <a14:useLocalDpi xmlns:a14="http://schemas.microsoft.com/office/drawing/2010/main"/>
              </a:ext>
            </a:extLst>
          </a:blip>
          <a:srcRect/>
          <a:stretch/>
        </p:blipFill>
        <p:spPr>
          <a:xfrm>
            <a:off x="7149356" y="4546744"/>
            <a:ext cx="1712251" cy="345743"/>
          </a:xfrm>
          <a:prstGeom prst="rect">
            <a:avLst/>
          </a:prstGeom>
          <a:noFill/>
          <a:ln>
            <a:noFill/>
          </a:ln>
        </p:spPr>
      </p:pic>
    </p:spTree>
    <p:extLst>
      <p:ext uri="{BB962C8B-B14F-4D97-AF65-F5344CB8AC3E}">
        <p14:creationId xmlns:p14="http://schemas.microsoft.com/office/powerpoint/2010/main" val="3332108900"/>
      </p:ext>
    </p:extLst>
  </p:cSld>
  <p:clrMapOvr>
    <a:masterClrMapping/>
  </p:clrMapOvr>
  <p:extLst>
    <p:ext uri="{DCECCB84-F9BA-43D5-87BE-67443E8EF086}">
      <p15:sldGuideLst xmlns:p15="http://schemas.microsoft.com/office/powerpoint/2012/main">
        <p15:guide id="1" orient="horz" pos="748">
          <p15:clr>
            <a:srgbClr val="FA7B17"/>
          </p15:clr>
        </p15:guide>
        <p15:guide id="2" pos="2206">
          <p15:clr>
            <a:srgbClr val="FA7B17"/>
          </p15:clr>
        </p15:guide>
        <p15:guide id="3" pos="1765">
          <p15:clr>
            <a:srgbClr val="FA7B17"/>
          </p15:clr>
        </p15:guide>
        <p15:guide id="4" orient="horz" pos="1250">
          <p15:clr>
            <a:srgbClr val="FA7B17"/>
          </p15:clr>
        </p15:guide>
        <p15:guide id="5">
          <p15:clr>
            <a:srgbClr val="FA7B17"/>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2.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057C98A-20A8-7C6D-9531-1494586EBD1E}"/>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nl-NL" dirty="0"/>
              <a:t>Klik om stijl te bewerken</a:t>
            </a:r>
          </a:p>
        </p:txBody>
      </p:sp>
    </p:spTree>
    <p:extLst>
      <p:ext uri="{BB962C8B-B14F-4D97-AF65-F5344CB8AC3E}">
        <p14:creationId xmlns:p14="http://schemas.microsoft.com/office/powerpoint/2010/main" val="2046793343"/>
      </p:ext>
    </p:extLst>
  </p:cSld>
  <p:clrMap bg1="lt1" tx1="dk1" bg2="dk2" tx2="lt2" accent1="accent1" accent2="accent2" accent3="accent3" accent4="accent4" accent5="accent5" accent6="accent6" hlink="hlink" folHlink="folHlink"/>
  <p:sldLayoutIdLst>
    <p:sldLayoutId id="2147483686" r:id="rId1"/>
    <p:sldLayoutId id="2147483722" r:id="rId2"/>
    <p:sldLayoutId id="2147483724" r:id="rId3"/>
    <p:sldLayoutId id="2147483734" r:id="rId4"/>
    <p:sldLayoutId id="2147483687" r:id="rId5"/>
    <p:sldLayoutId id="2147483736" r:id="rId6"/>
    <p:sldLayoutId id="2147483725" r:id="rId7"/>
    <p:sldLayoutId id="2147483723" r:id="rId8"/>
    <p:sldLayoutId id="2147483739" r:id="rId9"/>
    <p:sldLayoutId id="2147483738" r:id="rId10"/>
    <p:sldLayoutId id="2147483732" r:id="rId11"/>
    <p:sldLayoutId id="2147483733" r:id="rId12"/>
    <p:sldLayoutId id="2147483692" r:id="rId13"/>
    <p:sldLayoutId id="2147483735" r:id="rId14"/>
    <p:sldLayoutId id="2147483726" r:id="rId15"/>
    <p:sldLayoutId id="2147483727" r:id="rId16"/>
    <p:sldLayoutId id="2147483737" r:id="rId17"/>
    <p:sldLayoutId id="2147483740" r:id="rId18"/>
    <p:sldLayoutId id="2147483742" r:id="rId19"/>
    <p:sldLayoutId id="2147483728" r:id="rId20"/>
    <p:sldLayoutId id="2147483741" r:id="rId21"/>
    <p:sldLayoutId id="2147483729" r:id="rId22"/>
    <p:sldLayoutId id="2147483731" r:id="rId23"/>
    <p:sldLayoutId id="2147483743" r:id="rId24"/>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1" i="0" u="none" strike="noStrike" cap="none" dirty="0">
          <a:solidFill>
            <a:schemeClr val="tx1"/>
          </a:solidFill>
          <a:latin typeface="+mn-lt"/>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mj-lt"/>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057C98A-20A8-7C6D-9531-1494586EBD1E}"/>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nl-NL" dirty="0"/>
              <a:t>Klik om stijl te bewerken</a:t>
            </a:r>
          </a:p>
        </p:txBody>
      </p:sp>
    </p:spTree>
    <p:extLst>
      <p:ext uri="{BB962C8B-B14F-4D97-AF65-F5344CB8AC3E}">
        <p14:creationId xmlns:p14="http://schemas.microsoft.com/office/powerpoint/2010/main" val="619152591"/>
      </p:ext>
    </p:extLst>
  </p:cSld>
  <p:clrMap bg1="lt1" tx1="dk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1" i="0" u="none" strike="noStrike" cap="none" dirty="0">
          <a:solidFill>
            <a:schemeClr val="tx1"/>
          </a:solidFill>
          <a:latin typeface="+mn-lt"/>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mj-lt"/>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6.svg"/></Relationships>
</file>

<file path=ppt/slides/_rels/slide2.xml.rels><?xml version="1.0" encoding="UTF-8" standalone="yes"?>
<Relationships xmlns="http://schemas.openxmlformats.org/package/2006/relationships"><Relationship Id="rId3" Type="http://schemas.openxmlformats.org/officeDocument/2006/relationships/hyperlink" Target="https://web.archive.org/web/20160305045128/http:/www.cbs.nl/nl-NL/menu/themas/inkomen-bestedingen/publicaties/artikelen/archief/2010/2010-3118-wm.htm"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hyperlink" Target="https://esb.nu/huidige-hoogte-benzineprijs-rechtvaardigt-accijnskorting-niet/"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17.xml"/><Relationship Id="rId5" Type="http://schemas.openxmlformats.org/officeDocument/2006/relationships/image" Target="../media/image27.jpe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19.xml"/><Relationship Id="rId5" Type="http://schemas.openxmlformats.org/officeDocument/2006/relationships/hyperlink" Target="http://pixabay.com/nl/euro-stapel-geld-valuta-96290/" TargetMode="Externa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809"/>
        <p:cNvGrpSpPr/>
        <p:nvPr/>
      </p:nvGrpSpPr>
      <p:grpSpPr>
        <a:xfrm>
          <a:off x="0" y="0"/>
          <a:ext cx="0" cy="0"/>
          <a:chOff x="0" y="0"/>
          <a:chExt cx="0" cy="0"/>
        </a:xfrm>
      </p:grpSpPr>
      <p:sp>
        <p:nvSpPr>
          <p:cNvPr id="1810" name="Google Shape;1810;p38"/>
          <p:cNvSpPr txBox="1">
            <a:spLocks noGrp="1"/>
          </p:cNvSpPr>
          <p:nvPr>
            <p:ph type="ctrTitle"/>
          </p:nvPr>
        </p:nvSpPr>
        <p:spPr>
          <a:xfrm>
            <a:off x="911199" y="804025"/>
            <a:ext cx="4763459" cy="2659500"/>
          </a:xfrm>
        </p:spPr>
        <p:txBody>
          <a:bodyPr/>
          <a:lstStyle/>
          <a:p>
            <a:pPr lvl="0"/>
            <a:r>
              <a:rPr lang="nl-NL" b="0" dirty="0"/>
              <a:t>Krant in de Klas</a:t>
            </a:r>
            <a:br>
              <a:rPr lang="nl-NL" dirty="0"/>
            </a:br>
            <a:r>
              <a:rPr lang="nl-NL" dirty="0"/>
              <a:t>het ‘H – woord’</a:t>
            </a:r>
          </a:p>
        </p:txBody>
      </p:sp>
      <p:sp>
        <p:nvSpPr>
          <p:cNvPr id="1811" name="Google Shape;1811;p38"/>
          <p:cNvSpPr txBox="1">
            <a:spLocks noGrp="1"/>
          </p:cNvSpPr>
          <p:nvPr>
            <p:ph type="subTitle" idx="1"/>
          </p:nvPr>
        </p:nvSpPr>
        <p:spPr>
          <a:xfrm>
            <a:off x="911200" y="3463525"/>
            <a:ext cx="3660900" cy="978600"/>
          </a:xfrm>
        </p:spPr>
        <p:txBody>
          <a:bodyPr/>
          <a:lstStyle/>
          <a:p>
            <a:pPr lvl="0"/>
            <a:r>
              <a:rPr lang="nl-NL" dirty="0"/>
              <a:t>Actuele lessen Nieuwe Economie</a:t>
            </a:r>
          </a:p>
        </p:txBody>
      </p:sp>
      <p:pic>
        <p:nvPicPr>
          <p:cNvPr id="3" name="Graphic 2">
            <a:extLst>
              <a:ext uri="{FF2B5EF4-FFF2-40B4-BE49-F238E27FC236}">
                <a16:creationId xmlns:a16="http://schemas.microsoft.com/office/drawing/2014/main" id="{E73F485F-C89C-2882-919D-0ECE2498DCD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30338" y="4484197"/>
            <a:ext cx="1318426" cy="407513"/>
          </a:xfrm>
          <a:prstGeom prst="rect">
            <a:avLst/>
          </a:prstGeom>
        </p:spPr>
      </p:pic>
    </p:spTree>
    <p:extLst>
      <p:ext uri="{BB962C8B-B14F-4D97-AF65-F5344CB8AC3E}">
        <p14:creationId xmlns:p14="http://schemas.microsoft.com/office/powerpoint/2010/main" val="686783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3DCD8C76-E82C-EBBD-D8D5-AFDEE4BBD397}"/>
              </a:ext>
            </a:extLst>
          </p:cNvPr>
          <p:cNvSpPr>
            <a:spLocks noGrp="1"/>
          </p:cNvSpPr>
          <p:nvPr>
            <p:ph type="title"/>
          </p:nvPr>
        </p:nvSpPr>
        <p:spPr>
          <a:xfrm>
            <a:off x="3000606" y="80125"/>
            <a:ext cx="6143394" cy="477088"/>
          </a:xfrm>
        </p:spPr>
        <p:txBody>
          <a:bodyPr/>
          <a:lstStyle/>
          <a:p>
            <a:r>
              <a:rPr lang="nl-NL" dirty="0"/>
              <a:t>Voor de docent</a:t>
            </a:r>
          </a:p>
        </p:txBody>
      </p:sp>
      <p:sp>
        <p:nvSpPr>
          <p:cNvPr id="5" name="Tijdelijke aanduiding voor tekst 4">
            <a:extLst>
              <a:ext uri="{FF2B5EF4-FFF2-40B4-BE49-F238E27FC236}">
                <a16:creationId xmlns:a16="http://schemas.microsoft.com/office/drawing/2014/main" id="{24613F26-2FD2-ED62-528C-7D75FFA595FE}"/>
              </a:ext>
            </a:extLst>
          </p:cNvPr>
          <p:cNvSpPr>
            <a:spLocks noGrp="1"/>
          </p:cNvSpPr>
          <p:nvPr>
            <p:ph type="body" idx="4294967295"/>
          </p:nvPr>
        </p:nvSpPr>
        <p:spPr>
          <a:xfrm>
            <a:off x="205740" y="770573"/>
            <a:ext cx="8884920" cy="3144837"/>
          </a:xfrm>
          <a:prstGeom prst="rect">
            <a:avLst/>
          </a:prstGeom>
        </p:spPr>
        <p:txBody>
          <a:bodyPr/>
          <a:lstStyle/>
          <a:p>
            <a:pPr marL="152400" lvl="0" indent="0">
              <a:buClr>
                <a:srgbClr val="000000"/>
              </a:buClr>
              <a:buSzPts val="1100"/>
              <a:buNone/>
              <a:defRPr/>
            </a:pPr>
            <a:br>
              <a:rPr lang="nl-NL" dirty="0"/>
            </a:br>
            <a:r>
              <a:rPr lang="nl-NL" b="1" dirty="0"/>
              <a:t>De les past goed bij het domein E – ruilen over tijd. Maar er zijn voldoende linkjes naar andere domeinen, zoals F – samenwerken en onderhandelen (conflicten tussen algemeen belang en individuele actoren) of H – welvaart en groei (verdeling van welvaart).</a:t>
            </a:r>
          </a:p>
          <a:p>
            <a:pPr marL="152400" indent="0">
              <a:buNone/>
            </a:pPr>
            <a:endParaRPr lang="nl-NL" dirty="0"/>
          </a:p>
          <a:p>
            <a:pPr marL="152400" indent="0">
              <a:buNone/>
            </a:pPr>
            <a:r>
              <a:rPr lang="nl-NL" dirty="0"/>
              <a:t>Het</a:t>
            </a:r>
            <a:r>
              <a:rPr lang="nl-NL" i="1" dirty="0"/>
              <a:t> H – woord</a:t>
            </a:r>
            <a:r>
              <a:rPr lang="nl-NL" dirty="0"/>
              <a:t> verwijst naar de beladenheid van het onderwerp Hypotheekrenteaftrek, waarbij het hele woord niet uitgesproken wordt, zo omstreden als het soms in de debatten is.</a:t>
            </a:r>
          </a:p>
          <a:p>
            <a:pPr marL="152400" indent="0">
              <a:buNone/>
            </a:pPr>
            <a:r>
              <a:rPr lang="nl-NL" dirty="0"/>
              <a:t>Je kunt de les gebruiken om fiscale regelingen te bespreken en hoe deze zich verhouden tot belangrijke verdelingsvraagstukken. Je kunt het ook benaderen vanuit doel-middelen benadering: er zijn te weinig woningen, helpt dit instrument wel ‘niet? We laten leerlingen kritisch denken aan de hand van een alternatief; de LVT.</a:t>
            </a:r>
          </a:p>
          <a:p>
            <a:pPr marL="152400" indent="0" fontAlgn="base">
              <a:buNone/>
            </a:pPr>
            <a:endParaRPr lang="nl-NL" dirty="0"/>
          </a:p>
          <a:p>
            <a:pPr marL="152400" indent="0" fontAlgn="base">
              <a:buNone/>
            </a:pPr>
            <a:r>
              <a:rPr lang="nl-NL" dirty="0"/>
              <a:t>Het probleem: rijke huizenbezitters met een hoge hypotheek zouden het meest profiteren en kunnen daarom ook "bruto" meer bieden voor een woning. Zo ging in 2008 49% van de hypotheekrenteaftrek naar de 20% hoogste inkomens met hypotheekrenteaftrek (meer dan € 81.000 bruto per jaar) (</a:t>
            </a:r>
            <a:r>
              <a:rPr lang="nl-NL" dirty="0">
                <a:hlinkClick r:id="rId3"/>
              </a:rPr>
              <a:t>CBS</a:t>
            </a:r>
            <a:r>
              <a:rPr lang="nl-NL" dirty="0"/>
              <a:t>)</a:t>
            </a:r>
          </a:p>
          <a:p>
            <a:pPr marL="152400" indent="0" fontAlgn="base">
              <a:buNone/>
            </a:pPr>
            <a:endParaRPr lang="nl-NL" dirty="0"/>
          </a:p>
          <a:p>
            <a:pPr marL="152400" indent="0" fontAlgn="base">
              <a:buNone/>
            </a:pPr>
            <a:r>
              <a:rPr lang="nl-NL" dirty="0"/>
              <a:t>Je kunt ook nog de link leggen naar andere thema’s zoals de accijnskorting (beslissing van huidige kabinet) hoe vooral fiscale kortingen veel gebruikt worden als korte-termijn cadeautjes om kiezers te trekken bij verkiezingen, terwijl het niet de problemen oplost die wel worden geclaimd:</a:t>
            </a:r>
          </a:p>
          <a:p>
            <a:pPr marL="152400" indent="0" fontAlgn="base">
              <a:buNone/>
            </a:pPr>
            <a:r>
              <a:rPr lang="nl-NL" dirty="0">
                <a:hlinkClick r:id="rId4" tooltip="https://esb.nu/huidige-hoogte-benzineprijs-rechtvaardigt-accijnskorting-niet/"/>
              </a:rPr>
              <a:t>https://esb.nu/huidige-hoogte-benzineprijs-rechtvaardigt-accijnskorting-niet/</a:t>
            </a:r>
            <a:endParaRPr lang="nl-NL" dirty="0"/>
          </a:p>
          <a:p>
            <a:pPr marL="152400" indent="0">
              <a:buNone/>
            </a:pPr>
            <a:endParaRPr lang="nl-NL" dirty="0"/>
          </a:p>
        </p:txBody>
      </p:sp>
      <p:sp>
        <p:nvSpPr>
          <p:cNvPr id="2" name="Arrow: Right 1">
            <a:extLst>
              <a:ext uri="{FF2B5EF4-FFF2-40B4-BE49-F238E27FC236}">
                <a16:creationId xmlns:a16="http://schemas.microsoft.com/office/drawing/2014/main" id="{EB6C0FF1-EF46-AB78-16B3-7C5F29AF3D3A}"/>
              </a:ext>
            </a:extLst>
          </p:cNvPr>
          <p:cNvSpPr/>
          <p:nvPr/>
        </p:nvSpPr>
        <p:spPr>
          <a:xfrm rot="5400000">
            <a:off x="7634253" y="2917211"/>
            <a:ext cx="3747630" cy="575731"/>
          </a:xfrm>
          <a:prstGeom prst="rightArrow">
            <a:avLst>
              <a:gd name="adj1" fmla="val 50000"/>
              <a:gd name="adj2" fmla="val 9411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Toelichting van slides in Notities</a:t>
            </a:r>
          </a:p>
        </p:txBody>
      </p:sp>
    </p:spTree>
    <p:extLst>
      <p:ext uri="{BB962C8B-B14F-4D97-AF65-F5344CB8AC3E}">
        <p14:creationId xmlns:p14="http://schemas.microsoft.com/office/powerpoint/2010/main" val="2002936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EB10967-90E6-3DBF-F4AA-5715A318B4DB}"/>
              </a:ext>
            </a:extLst>
          </p:cNvPr>
          <p:cNvSpPr>
            <a:spLocks noGrp="1"/>
          </p:cNvSpPr>
          <p:nvPr>
            <p:ph type="title"/>
          </p:nvPr>
        </p:nvSpPr>
        <p:spPr/>
        <p:txBody>
          <a:bodyPr>
            <a:normAutofit fontScale="90000"/>
          </a:bodyPr>
          <a:lstStyle/>
          <a:p>
            <a:r>
              <a:rPr lang="nl-NL" dirty="0"/>
              <a:t>Het ‘H-woord’ – </a:t>
            </a:r>
            <a:r>
              <a:rPr lang="nl-NL" dirty="0" err="1"/>
              <a:t>HypotheekRenteAftrek</a:t>
            </a:r>
            <a:r>
              <a:rPr lang="nl-NL" dirty="0"/>
              <a:t> (HRA)</a:t>
            </a:r>
          </a:p>
        </p:txBody>
      </p:sp>
      <p:pic>
        <p:nvPicPr>
          <p:cNvPr id="10" name="Afbeelding 9">
            <a:extLst>
              <a:ext uri="{FF2B5EF4-FFF2-40B4-BE49-F238E27FC236}">
                <a16:creationId xmlns:a16="http://schemas.microsoft.com/office/drawing/2014/main" id="{DA865E18-1248-EFEF-16C2-9794D085AA97}"/>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628650" y="1680881"/>
            <a:ext cx="4296335" cy="1277471"/>
          </a:xfrm>
          <a:prstGeom prst="rect">
            <a:avLst/>
          </a:prstGeom>
          <a:effectLst>
            <a:outerShdw blurRad="50800" dist="38100" dir="2700000" algn="tl" rotWithShape="0">
              <a:prstClr val="black">
                <a:alpha val="40000"/>
              </a:prstClr>
            </a:outerShdw>
          </a:effectLst>
        </p:spPr>
      </p:pic>
      <p:pic>
        <p:nvPicPr>
          <p:cNvPr id="12" name="Afbeelding 11">
            <a:extLst>
              <a:ext uri="{FF2B5EF4-FFF2-40B4-BE49-F238E27FC236}">
                <a16:creationId xmlns:a16="http://schemas.microsoft.com/office/drawing/2014/main" id="{5C47BACA-F693-5F0E-BBF4-C67BBF4826C1}"/>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rot="459127">
            <a:off x="4464423" y="1467036"/>
            <a:ext cx="3792071" cy="993776"/>
          </a:xfrm>
          <a:prstGeom prst="rect">
            <a:avLst/>
          </a:prstGeom>
          <a:effectLst>
            <a:outerShdw blurRad="50800" dist="38100" dir="2700000" algn="tl" rotWithShape="0">
              <a:prstClr val="black">
                <a:alpha val="40000"/>
              </a:prstClr>
            </a:outerShdw>
          </a:effectLst>
        </p:spPr>
      </p:pic>
      <p:pic>
        <p:nvPicPr>
          <p:cNvPr id="14" name="Afbeelding 13">
            <a:extLst>
              <a:ext uri="{FF2B5EF4-FFF2-40B4-BE49-F238E27FC236}">
                <a16:creationId xmlns:a16="http://schemas.microsoft.com/office/drawing/2014/main" id="{014886C2-8374-3CCF-0E98-52EDE14206DE}"/>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a:xfrm rot="21003954">
            <a:off x="924595" y="2717315"/>
            <a:ext cx="4733365" cy="1412663"/>
          </a:xfrm>
          <a:prstGeom prst="rect">
            <a:avLst/>
          </a:prstGeom>
          <a:effectLst>
            <a:outerShdw blurRad="50800" dist="38100" dir="2700000" algn="tl" rotWithShape="0">
              <a:prstClr val="black">
                <a:alpha val="40000"/>
              </a:prstClr>
            </a:outerShdw>
          </a:effectLst>
        </p:spPr>
      </p:pic>
      <p:pic>
        <p:nvPicPr>
          <p:cNvPr id="16" name="Afbeelding 15">
            <a:extLst>
              <a:ext uri="{FF2B5EF4-FFF2-40B4-BE49-F238E27FC236}">
                <a16:creationId xmlns:a16="http://schemas.microsoft.com/office/drawing/2014/main" id="{C69B1188-D280-C6DE-20DE-54386C152F02}"/>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a:xfrm rot="377801">
            <a:off x="4985062" y="3135904"/>
            <a:ext cx="3307977" cy="127747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71066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4" name="Google Shape;134;p2"/>
          <p:cNvSpPr txBox="1">
            <a:spLocks noGrp="1"/>
          </p:cNvSpPr>
          <p:nvPr>
            <p:ph type="title"/>
          </p:nvPr>
        </p:nvSpPr>
        <p:spPr>
          <a:xfrm>
            <a:off x="187778" y="30303"/>
            <a:ext cx="4343399" cy="883800"/>
          </a:xfrm>
          <a:prstGeom prst="rect">
            <a:avLst/>
          </a:prstGeom>
          <a:noFill/>
          <a:ln>
            <a:noFill/>
          </a:ln>
        </p:spPr>
        <p:txBody>
          <a:bodyPr spcFirstLastPara="1" wrap="square" lIns="68550" tIns="34275" rIns="68550" bIns="34275" anchor="b" anchorCtr="0">
            <a:normAutofit/>
          </a:bodyPr>
          <a:lstStyle/>
          <a:p>
            <a:pPr marL="0" lvl="0" indent="0" algn="l" rtl="0">
              <a:lnSpc>
                <a:spcPct val="100000"/>
              </a:lnSpc>
              <a:spcBef>
                <a:spcPts val="0"/>
              </a:spcBef>
              <a:spcAft>
                <a:spcPts val="0"/>
              </a:spcAft>
              <a:buSzPts val="5400"/>
              <a:buNone/>
            </a:pPr>
            <a:r>
              <a:rPr lang="nl-NL" sz="3000" dirty="0">
                <a:latin typeface="Open Sans" panose="020B0606030504020204" pitchFamily="34" charset="0"/>
                <a:ea typeface="Open Sans" panose="020B0606030504020204" pitchFamily="34" charset="0"/>
                <a:cs typeface="Open Sans" panose="020B0606030504020204" pitchFamily="34" charset="0"/>
                <a:sym typeface="Arial"/>
              </a:rPr>
              <a:t>HRA – wat is het?</a:t>
            </a:r>
            <a:endParaRPr sz="3000" dirty="0">
              <a:latin typeface="Open Sans" panose="020B0606030504020204" pitchFamily="34" charset="0"/>
              <a:ea typeface="Open Sans" panose="020B0606030504020204" pitchFamily="34" charset="0"/>
              <a:cs typeface="Open Sans" panose="020B0606030504020204" pitchFamily="34" charset="0"/>
            </a:endParaRPr>
          </a:p>
        </p:txBody>
      </p:sp>
      <p:sp>
        <p:nvSpPr>
          <p:cNvPr id="135" name="Google Shape;135;p2"/>
          <p:cNvSpPr txBox="1">
            <a:spLocks noGrp="1"/>
          </p:cNvSpPr>
          <p:nvPr>
            <p:ph type="subTitle" idx="1"/>
          </p:nvPr>
        </p:nvSpPr>
        <p:spPr>
          <a:xfrm>
            <a:off x="187778" y="1006097"/>
            <a:ext cx="4928412" cy="3911844"/>
          </a:xfrm>
          <a:prstGeom prst="rect">
            <a:avLst/>
          </a:prstGeom>
          <a:noFill/>
          <a:ln>
            <a:noFill/>
          </a:ln>
        </p:spPr>
        <p:txBody>
          <a:bodyPr spcFirstLastPara="1" wrap="square" lIns="68550" tIns="34275" rIns="68550" bIns="34275" anchor="t" anchorCtr="0">
            <a:normAutofit/>
          </a:bodyPr>
          <a:lstStyle/>
          <a:p>
            <a:pPr lvl="0">
              <a:buClr>
                <a:schemeClr val="bg1"/>
              </a:buClr>
              <a:buSzPct val="100000"/>
            </a:pPr>
            <a:r>
              <a:rPr lang="nl-NL" sz="1800" b="1" dirty="0"/>
              <a:t>De hypotheekrenteaftrek</a:t>
            </a:r>
          </a:p>
          <a:p>
            <a:pPr lvl="0">
              <a:buClr>
                <a:schemeClr val="bg1"/>
              </a:buClr>
              <a:buSzPct val="100000"/>
            </a:pPr>
            <a:endParaRPr lang="nl-NL" sz="1800" dirty="0"/>
          </a:p>
          <a:p>
            <a:pPr marL="285750" lvl="0" indent="-285750">
              <a:buClr>
                <a:schemeClr val="bg1"/>
              </a:buClr>
              <a:buSzPct val="100000"/>
              <a:buFont typeface="Arial" panose="020B0604020202020204" pitchFamily="34" charset="0"/>
              <a:buChar char="•"/>
            </a:pPr>
            <a:r>
              <a:rPr lang="nl-NL" sz="1800" dirty="0"/>
              <a:t>Fiscale regeling bedoeld voor huiseigenaren </a:t>
            </a:r>
          </a:p>
          <a:p>
            <a:pPr marL="285750" lvl="0" indent="-285750">
              <a:buClr>
                <a:schemeClr val="bg1"/>
              </a:buClr>
              <a:buSzPct val="100000"/>
              <a:buFont typeface="Arial" panose="020B0604020202020204" pitchFamily="34" charset="0"/>
              <a:buChar char="•"/>
            </a:pPr>
            <a:endParaRPr lang="nl-NL" sz="1800" dirty="0"/>
          </a:p>
          <a:p>
            <a:pPr marL="285750" lvl="0" indent="-285750">
              <a:buClr>
                <a:schemeClr val="bg1"/>
              </a:buClr>
              <a:buSzPct val="100000"/>
              <a:buFont typeface="Arial" panose="020B0604020202020204" pitchFamily="34" charset="0"/>
              <a:buChar char="•"/>
            </a:pPr>
            <a:r>
              <a:rPr lang="nl-NL" sz="1800" dirty="0"/>
              <a:t>Rente die mensen betalen op hun hypotheeklening kunnen ze aftrekken van hun belastbaar inkomen</a:t>
            </a:r>
          </a:p>
          <a:p>
            <a:pPr marL="285750" lvl="0" indent="-285750">
              <a:buClr>
                <a:schemeClr val="bg1"/>
              </a:buClr>
              <a:buSzPct val="100000"/>
              <a:buFont typeface="Arial" panose="020B0604020202020204" pitchFamily="34" charset="0"/>
              <a:buChar char="•"/>
            </a:pPr>
            <a:endParaRPr lang="nl-NL" sz="1800" dirty="0"/>
          </a:p>
          <a:p>
            <a:pPr marL="285750" lvl="0" indent="-285750">
              <a:buClr>
                <a:schemeClr val="bg1"/>
              </a:buClr>
              <a:buSzPct val="100000"/>
              <a:buFont typeface="Arial" panose="020B0604020202020204" pitchFamily="34" charset="0"/>
              <a:buChar char="•"/>
            </a:pPr>
            <a:r>
              <a:rPr lang="nl-NL" sz="1800" dirty="0"/>
              <a:t>Hierdoor betalen huiseigenaren minder inkomstenbelasting</a:t>
            </a:r>
          </a:p>
        </p:txBody>
      </p:sp>
      <p:pic>
        <p:nvPicPr>
          <p:cNvPr id="5" name="Tijdelijke aanduiding voor afbeelding 4">
            <a:extLst>
              <a:ext uri="{FF2B5EF4-FFF2-40B4-BE49-F238E27FC236}">
                <a16:creationId xmlns:a16="http://schemas.microsoft.com/office/drawing/2014/main" id="{CC122929-CF67-AB2E-89FD-551A1A4EB74B}"/>
              </a:ext>
            </a:extLst>
          </p:cNvPr>
          <p:cNvPicPr>
            <a:picLocks noGrp="1" noChangeAspect="1"/>
          </p:cNvPicPr>
          <p:nvPr>
            <p:ph type="pic" idx="2"/>
          </p:nvPr>
        </p:nvPicPr>
        <p:blipFill>
          <a:blip r:embed="rId3" cstate="print">
            <a:extLst>
              <a:ext uri="{28A0092B-C50C-407E-A947-70E740481C1C}">
                <a14:useLocalDpi xmlns:a14="http://schemas.microsoft.com/office/drawing/2010/main"/>
              </a:ext>
            </a:extLst>
          </a:blip>
          <a:srcRect/>
          <a:stretch/>
        </p:blipFill>
        <p:spPr>
          <a:xfrm>
            <a:off x="5243512" y="0"/>
            <a:ext cx="3900488" cy="51435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Tijdelijke aanduiding voor afbeelding 22">
            <a:extLst>
              <a:ext uri="{FF2B5EF4-FFF2-40B4-BE49-F238E27FC236}">
                <a16:creationId xmlns:a16="http://schemas.microsoft.com/office/drawing/2014/main" id="{391AAEE8-0D97-3926-668E-5DF514E620E6}"/>
              </a:ext>
            </a:extLst>
          </p:cNvPr>
          <p:cNvPicPr>
            <a:picLocks noGrp="1" noChangeAspect="1"/>
          </p:cNvPicPr>
          <p:nvPr>
            <p:ph type="pic" sz="quarter" idx="10"/>
          </p:nvPr>
        </p:nvPicPr>
        <p:blipFill>
          <a:blip r:embed="rId3">
            <a:extLst>
              <a:ext uri="{28A0092B-C50C-407E-A947-70E740481C1C}">
                <a14:useLocalDpi xmlns:a14="http://schemas.microsoft.com/office/drawing/2010/main"/>
              </a:ext>
            </a:extLst>
          </a:blip>
          <a:srcRect/>
          <a:stretch>
            <a:fillRect/>
          </a:stretch>
        </p:blipFill>
        <p:spPr>
          <a:xfrm>
            <a:off x="494665" y="1268413"/>
            <a:ext cx="2293937" cy="1458912"/>
          </a:xfrm>
          <a:custGeom>
            <a:avLst/>
            <a:gdLst/>
            <a:ahLst/>
            <a:cxnLst/>
            <a:rect l="l" t="t" r="r" b="b"/>
            <a:pathLst>
              <a:path w="2293937" h="1458912">
                <a:moveTo>
                  <a:pt x="940129" y="754167"/>
                </a:moveTo>
                <a:cubicBezTo>
                  <a:pt x="962205" y="754167"/>
                  <a:pt x="980436" y="761918"/>
                  <a:pt x="994823" y="777421"/>
                </a:cubicBezTo>
                <a:cubicBezTo>
                  <a:pt x="1009210" y="792924"/>
                  <a:pt x="1016403" y="813450"/>
                  <a:pt x="1016403" y="838999"/>
                </a:cubicBezTo>
                <a:cubicBezTo>
                  <a:pt x="1016403" y="868269"/>
                  <a:pt x="1009334" y="890655"/>
                  <a:pt x="995195" y="906158"/>
                </a:cubicBezTo>
                <a:cubicBezTo>
                  <a:pt x="981056" y="921661"/>
                  <a:pt x="963197" y="929412"/>
                  <a:pt x="941617" y="929412"/>
                </a:cubicBezTo>
                <a:cubicBezTo>
                  <a:pt x="919541" y="929412"/>
                  <a:pt x="901123" y="921351"/>
                  <a:pt x="886365" y="905228"/>
                </a:cubicBezTo>
                <a:cubicBezTo>
                  <a:pt x="871606" y="889104"/>
                  <a:pt x="864226" y="866656"/>
                  <a:pt x="864226" y="837883"/>
                </a:cubicBezTo>
                <a:cubicBezTo>
                  <a:pt x="864226" y="817295"/>
                  <a:pt x="870490" y="798195"/>
                  <a:pt x="883016" y="780584"/>
                </a:cubicBezTo>
                <a:cubicBezTo>
                  <a:pt x="895542" y="762973"/>
                  <a:pt x="914580" y="754167"/>
                  <a:pt x="940129" y="754167"/>
                </a:cubicBezTo>
                <a:close/>
                <a:moveTo>
                  <a:pt x="1343602" y="542831"/>
                </a:moveTo>
                <a:cubicBezTo>
                  <a:pt x="1363942" y="542831"/>
                  <a:pt x="1381863" y="552133"/>
                  <a:pt x="1397366" y="570736"/>
                </a:cubicBezTo>
                <a:cubicBezTo>
                  <a:pt x="1412869" y="589340"/>
                  <a:pt x="1420620" y="615509"/>
                  <a:pt x="1420620" y="649243"/>
                </a:cubicBezTo>
                <a:cubicBezTo>
                  <a:pt x="1420620" y="680001"/>
                  <a:pt x="1413737" y="703317"/>
                  <a:pt x="1399970" y="719192"/>
                </a:cubicBezTo>
                <a:cubicBezTo>
                  <a:pt x="1386204" y="735067"/>
                  <a:pt x="1369275" y="743005"/>
                  <a:pt x="1349183" y="743005"/>
                </a:cubicBezTo>
                <a:cubicBezTo>
                  <a:pt x="1328347" y="743005"/>
                  <a:pt x="1310984" y="734757"/>
                  <a:pt x="1297093" y="718262"/>
                </a:cubicBezTo>
                <a:cubicBezTo>
                  <a:pt x="1283202" y="701767"/>
                  <a:pt x="1276257" y="675908"/>
                  <a:pt x="1276257" y="640685"/>
                </a:cubicBezTo>
                <a:cubicBezTo>
                  <a:pt x="1276257" y="605959"/>
                  <a:pt x="1282644" y="580968"/>
                  <a:pt x="1295419" y="565713"/>
                </a:cubicBezTo>
                <a:cubicBezTo>
                  <a:pt x="1308193" y="550458"/>
                  <a:pt x="1324254" y="542831"/>
                  <a:pt x="1343602" y="542831"/>
                </a:cubicBezTo>
                <a:close/>
                <a:moveTo>
                  <a:pt x="939757" y="539110"/>
                </a:moveTo>
                <a:cubicBezTo>
                  <a:pt x="959104" y="539110"/>
                  <a:pt x="974669" y="545001"/>
                  <a:pt x="986452" y="556784"/>
                </a:cubicBezTo>
                <a:cubicBezTo>
                  <a:pt x="998234" y="568566"/>
                  <a:pt x="1004125" y="584255"/>
                  <a:pt x="1004125" y="603850"/>
                </a:cubicBezTo>
                <a:cubicBezTo>
                  <a:pt x="1004125" y="624686"/>
                  <a:pt x="998172" y="640995"/>
                  <a:pt x="986265" y="652778"/>
                </a:cubicBezTo>
                <a:cubicBezTo>
                  <a:pt x="974359" y="664560"/>
                  <a:pt x="958484" y="670451"/>
                  <a:pt x="938640" y="670451"/>
                </a:cubicBezTo>
                <a:cubicBezTo>
                  <a:pt x="919045" y="670451"/>
                  <a:pt x="903356" y="664622"/>
                  <a:pt x="891574" y="652964"/>
                </a:cubicBezTo>
                <a:cubicBezTo>
                  <a:pt x="879791" y="641306"/>
                  <a:pt x="873900" y="625058"/>
                  <a:pt x="873900" y="604223"/>
                </a:cubicBezTo>
                <a:cubicBezTo>
                  <a:pt x="873900" y="584627"/>
                  <a:pt x="879853" y="568876"/>
                  <a:pt x="891760" y="556970"/>
                </a:cubicBezTo>
                <a:cubicBezTo>
                  <a:pt x="903666" y="545063"/>
                  <a:pt x="919665" y="539110"/>
                  <a:pt x="939757" y="539110"/>
                </a:cubicBezTo>
                <a:close/>
                <a:moveTo>
                  <a:pt x="1773120" y="456139"/>
                </a:moveTo>
                <a:cubicBezTo>
                  <a:pt x="1743106" y="456139"/>
                  <a:pt x="1716007" y="461782"/>
                  <a:pt x="1691823" y="473068"/>
                </a:cubicBezTo>
                <a:cubicBezTo>
                  <a:pt x="1667638" y="484354"/>
                  <a:pt x="1648786" y="499857"/>
                  <a:pt x="1635268" y="519577"/>
                </a:cubicBezTo>
                <a:cubicBezTo>
                  <a:pt x="1621749" y="539296"/>
                  <a:pt x="1611641" y="565651"/>
                  <a:pt x="1604944" y="598642"/>
                </a:cubicBezTo>
                <a:lnTo>
                  <a:pt x="1701310" y="615013"/>
                </a:lnTo>
                <a:cubicBezTo>
                  <a:pt x="1704039" y="591200"/>
                  <a:pt x="1711728" y="573093"/>
                  <a:pt x="1724379" y="560690"/>
                </a:cubicBezTo>
                <a:cubicBezTo>
                  <a:pt x="1737029" y="548288"/>
                  <a:pt x="1752284" y="542087"/>
                  <a:pt x="1770143" y="542087"/>
                </a:cubicBezTo>
                <a:cubicBezTo>
                  <a:pt x="1788251" y="542087"/>
                  <a:pt x="1802762" y="547544"/>
                  <a:pt x="1813676" y="558458"/>
                </a:cubicBezTo>
                <a:cubicBezTo>
                  <a:pt x="1824590" y="569372"/>
                  <a:pt x="1830047" y="584007"/>
                  <a:pt x="1830047" y="602362"/>
                </a:cubicBezTo>
                <a:cubicBezTo>
                  <a:pt x="1830047" y="623942"/>
                  <a:pt x="1822605" y="641244"/>
                  <a:pt x="1807722" y="654266"/>
                </a:cubicBezTo>
                <a:cubicBezTo>
                  <a:pt x="1792840" y="667288"/>
                  <a:pt x="1771260" y="673428"/>
                  <a:pt x="1742982" y="672683"/>
                </a:cubicBezTo>
                <a:lnTo>
                  <a:pt x="1731448" y="757888"/>
                </a:lnTo>
                <a:cubicBezTo>
                  <a:pt x="1750052" y="752679"/>
                  <a:pt x="1766051" y="750074"/>
                  <a:pt x="1779445" y="750074"/>
                </a:cubicBezTo>
                <a:cubicBezTo>
                  <a:pt x="1799785" y="750074"/>
                  <a:pt x="1817024" y="757764"/>
                  <a:pt x="1831163" y="773142"/>
                </a:cubicBezTo>
                <a:cubicBezTo>
                  <a:pt x="1845302" y="788521"/>
                  <a:pt x="1852371" y="809357"/>
                  <a:pt x="1852371" y="835650"/>
                </a:cubicBezTo>
                <a:cubicBezTo>
                  <a:pt x="1852371" y="863432"/>
                  <a:pt x="1844991" y="885508"/>
                  <a:pt x="1830233" y="901879"/>
                </a:cubicBezTo>
                <a:cubicBezTo>
                  <a:pt x="1815474" y="918250"/>
                  <a:pt x="1797304" y="926436"/>
                  <a:pt x="1775724" y="926436"/>
                </a:cubicBezTo>
                <a:cubicBezTo>
                  <a:pt x="1755633" y="926436"/>
                  <a:pt x="1738517" y="919614"/>
                  <a:pt x="1724379" y="905972"/>
                </a:cubicBezTo>
                <a:cubicBezTo>
                  <a:pt x="1710240" y="892329"/>
                  <a:pt x="1701558" y="872609"/>
                  <a:pt x="1698334" y="846813"/>
                </a:cubicBezTo>
                <a:lnTo>
                  <a:pt x="1597130" y="859091"/>
                </a:lnTo>
                <a:cubicBezTo>
                  <a:pt x="1602339" y="904979"/>
                  <a:pt x="1621191" y="942125"/>
                  <a:pt x="1653685" y="970526"/>
                </a:cubicBezTo>
                <a:cubicBezTo>
                  <a:pt x="1686180" y="998927"/>
                  <a:pt x="1727107" y="1013128"/>
                  <a:pt x="1776468" y="1013128"/>
                </a:cubicBezTo>
                <a:cubicBezTo>
                  <a:pt x="1828558" y="1013128"/>
                  <a:pt x="1872091" y="996261"/>
                  <a:pt x="1907065" y="962526"/>
                </a:cubicBezTo>
                <a:cubicBezTo>
                  <a:pt x="1942040" y="928792"/>
                  <a:pt x="1959527" y="887988"/>
                  <a:pt x="1959527" y="840115"/>
                </a:cubicBezTo>
                <a:cubicBezTo>
                  <a:pt x="1959527" y="807125"/>
                  <a:pt x="1950163" y="778972"/>
                  <a:pt x="1931436" y="755655"/>
                </a:cubicBezTo>
                <a:cubicBezTo>
                  <a:pt x="1912708" y="732339"/>
                  <a:pt x="1887718" y="717332"/>
                  <a:pt x="1856464" y="710635"/>
                </a:cubicBezTo>
                <a:cubicBezTo>
                  <a:pt x="1908802" y="682109"/>
                  <a:pt x="1934970" y="643910"/>
                  <a:pt x="1934970" y="596037"/>
                </a:cubicBezTo>
                <a:cubicBezTo>
                  <a:pt x="1934970" y="562303"/>
                  <a:pt x="1922196" y="532041"/>
                  <a:pt x="1896647" y="505252"/>
                </a:cubicBezTo>
                <a:cubicBezTo>
                  <a:pt x="1865641" y="472510"/>
                  <a:pt x="1824466" y="456139"/>
                  <a:pt x="1773120" y="456139"/>
                </a:cubicBezTo>
                <a:close/>
                <a:moveTo>
                  <a:pt x="1348439" y="456139"/>
                </a:moveTo>
                <a:cubicBezTo>
                  <a:pt x="1297589" y="456139"/>
                  <a:pt x="1255731" y="473068"/>
                  <a:pt x="1222865" y="506926"/>
                </a:cubicBezTo>
                <a:cubicBezTo>
                  <a:pt x="1189999" y="540785"/>
                  <a:pt x="1173566" y="585371"/>
                  <a:pt x="1173566" y="640685"/>
                </a:cubicBezTo>
                <a:cubicBezTo>
                  <a:pt x="1173566" y="693767"/>
                  <a:pt x="1189131" y="736866"/>
                  <a:pt x="1220260" y="769980"/>
                </a:cubicBezTo>
                <a:cubicBezTo>
                  <a:pt x="1251390" y="803094"/>
                  <a:pt x="1288411" y="819651"/>
                  <a:pt x="1331323" y="819651"/>
                </a:cubicBezTo>
                <a:cubicBezTo>
                  <a:pt x="1370763" y="819651"/>
                  <a:pt x="1403629" y="804396"/>
                  <a:pt x="1429922" y="773887"/>
                </a:cubicBezTo>
                <a:cubicBezTo>
                  <a:pt x="1425705" y="836395"/>
                  <a:pt x="1416032" y="877570"/>
                  <a:pt x="1400901" y="897414"/>
                </a:cubicBezTo>
                <a:cubicBezTo>
                  <a:pt x="1385770" y="917258"/>
                  <a:pt x="1367414" y="927180"/>
                  <a:pt x="1345834" y="927180"/>
                </a:cubicBezTo>
                <a:cubicBezTo>
                  <a:pt x="1328719" y="927180"/>
                  <a:pt x="1314952" y="922219"/>
                  <a:pt x="1304534" y="912297"/>
                </a:cubicBezTo>
                <a:cubicBezTo>
                  <a:pt x="1294116" y="902375"/>
                  <a:pt x="1287667" y="887120"/>
                  <a:pt x="1285187" y="866532"/>
                </a:cubicBezTo>
                <a:lnTo>
                  <a:pt x="1183984" y="877694"/>
                </a:lnTo>
                <a:cubicBezTo>
                  <a:pt x="1191425" y="922839"/>
                  <a:pt x="1208292" y="956759"/>
                  <a:pt x="1234585" y="979456"/>
                </a:cubicBezTo>
                <a:cubicBezTo>
                  <a:pt x="1260878" y="1002152"/>
                  <a:pt x="1295357" y="1013500"/>
                  <a:pt x="1338021" y="1013500"/>
                </a:cubicBezTo>
                <a:cubicBezTo>
                  <a:pt x="1397304" y="1013500"/>
                  <a:pt x="1445425" y="991424"/>
                  <a:pt x="1482384" y="947271"/>
                </a:cubicBezTo>
                <a:cubicBezTo>
                  <a:pt x="1519343" y="903119"/>
                  <a:pt x="1537822" y="831186"/>
                  <a:pt x="1537822" y="731471"/>
                </a:cubicBezTo>
                <a:cubicBezTo>
                  <a:pt x="1537822" y="633492"/>
                  <a:pt x="1520087" y="563109"/>
                  <a:pt x="1484616" y="520321"/>
                </a:cubicBezTo>
                <a:cubicBezTo>
                  <a:pt x="1449146" y="477533"/>
                  <a:pt x="1403753" y="456139"/>
                  <a:pt x="1348439" y="456139"/>
                </a:cubicBezTo>
                <a:close/>
                <a:moveTo>
                  <a:pt x="938640" y="456139"/>
                </a:moveTo>
                <a:cubicBezTo>
                  <a:pt x="886303" y="456139"/>
                  <a:pt x="845933" y="469409"/>
                  <a:pt x="817532" y="495950"/>
                </a:cubicBezTo>
                <a:cubicBezTo>
                  <a:pt x="789130" y="522491"/>
                  <a:pt x="774930" y="556101"/>
                  <a:pt x="774930" y="596781"/>
                </a:cubicBezTo>
                <a:cubicBezTo>
                  <a:pt x="774930" y="620594"/>
                  <a:pt x="781069" y="642484"/>
                  <a:pt x="793347" y="662452"/>
                </a:cubicBezTo>
                <a:cubicBezTo>
                  <a:pt x="805625" y="682419"/>
                  <a:pt x="825283" y="698108"/>
                  <a:pt x="852320" y="709518"/>
                </a:cubicBezTo>
                <a:cubicBezTo>
                  <a:pt x="820818" y="722913"/>
                  <a:pt x="797750" y="741951"/>
                  <a:pt x="783115" y="766631"/>
                </a:cubicBezTo>
                <a:cubicBezTo>
                  <a:pt x="768480" y="791312"/>
                  <a:pt x="761163" y="818411"/>
                  <a:pt x="761163" y="847929"/>
                </a:cubicBezTo>
                <a:cubicBezTo>
                  <a:pt x="761163" y="901507"/>
                  <a:pt x="780635" y="943675"/>
                  <a:pt x="819578" y="974433"/>
                </a:cubicBezTo>
                <a:cubicBezTo>
                  <a:pt x="852568" y="1000478"/>
                  <a:pt x="893868" y="1013500"/>
                  <a:pt x="943477" y="1013500"/>
                </a:cubicBezTo>
                <a:cubicBezTo>
                  <a:pt x="996807" y="1013500"/>
                  <a:pt x="1039534" y="997749"/>
                  <a:pt x="1071656" y="966247"/>
                </a:cubicBezTo>
                <a:cubicBezTo>
                  <a:pt x="1103778" y="934745"/>
                  <a:pt x="1119839" y="893817"/>
                  <a:pt x="1119839" y="843464"/>
                </a:cubicBezTo>
                <a:cubicBezTo>
                  <a:pt x="1119839" y="812954"/>
                  <a:pt x="1111963" y="786041"/>
                  <a:pt x="1096212" y="762725"/>
                </a:cubicBezTo>
                <a:cubicBezTo>
                  <a:pt x="1080461" y="739408"/>
                  <a:pt x="1057455" y="721673"/>
                  <a:pt x="1027193" y="709518"/>
                </a:cubicBezTo>
                <a:cubicBezTo>
                  <a:pt x="1051006" y="699101"/>
                  <a:pt x="1069485" y="684032"/>
                  <a:pt x="1082632" y="664312"/>
                </a:cubicBezTo>
                <a:cubicBezTo>
                  <a:pt x="1095778" y="644592"/>
                  <a:pt x="1102351" y="622082"/>
                  <a:pt x="1102351" y="596781"/>
                </a:cubicBezTo>
                <a:cubicBezTo>
                  <a:pt x="1102351" y="556101"/>
                  <a:pt x="1088027" y="522491"/>
                  <a:pt x="1059377" y="495950"/>
                </a:cubicBezTo>
                <a:cubicBezTo>
                  <a:pt x="1030728" y="469409"/>
                  <a:pt x="990482" y="456139"/>
                  <a:pt x="938640" y="456139"/>
                </a:cubicBezTo>
                <a:close/>
                <a:moveTo>
                  <a:pt x="526238" y="456139"/>
                </a:moveTo>
                <a:cubicBezTo>
                  <a:pt x="514331" y="489377"/>
                  <a:pt x="492379" y="518460"/>
                  <a:pt x="460381" y="543389"/>
                </a:cubicBezTo>
                <a:cubicBezTo>
                  <a:pt x="428383" y="568318"/>
                  <a:pt x="398742" y="585247"/>
                  <a:pt x="371456" y="594177"/>
                </a:cubicBezTo>
                <a:lnTo>
                  <a:pt x="371456" y="689055"/>
                </a:lnTo>
                <a:cubicBezTo>
                  <a:pt x="423298" y="671939"/>
                  <a:pt x="468319" y="645522"/>
                  <a:pt x="506518" y="609804"/>
                </a:cubicBezTo>
                <a:lnTo>
                  <a:pt x="506518" y="1003826"/>
                </a:lnTo>
                <a:lnTo>
                  <a:pt x="611070" y="1003826"/>
                </a:lnTo>
                <a:lnTo>
                  <a:pt x="611070" y="456139"/>
                </a:lnTo>
                <a:close/>
                <a:moveTo>
                  <a:pt x="0" y="0"/>
                </a:moveTo>
                <a:lnTo>
                  <a:pt x="2293937" y="0"/>
                </a:lnTo>
                <a:lnTo>
                  <a:pt x="2293937" y="1458912"/>
                </a:lnTo>
                <a:lnTo>
                  <a:pt x="0" y="1458912"/>
                </a:lnTo>
                <a:close/>
              </a:path>
            </a:pathLst>
          </a:custGeom>
          <a:effectLst>
            <a:outerShdw blurRad="50800" dist="38100" dir="2700000" algn="tl" rotWithShape="0">
              <a:prstClr val="black">
                <a:alpha val="40000"/>
              </a:prstClr>
            </a:outerShdw>
          </a:effectLst>
        </p:spPr>
      </p:pic>
      <p:pic>
        <p:nvPicPr>
          <p:cNvPr id="24" name="Tijdelijke aanduiding voor afbeelding 23">
            <a:extLst>
              <a:ext uri="{FF2B5EF4-FFF2-40B4-BE49-F238E27FC236}">
                <a16:creationId xmlns:a16="http://schemas.microsoft.com/office/drawing/2014/main" id="{19A13CFA-6033-69D4-A4C6-86C5E8C11AE1}"/>
              </a:ext>
            </a:extLst>
          </p:cNvPr>
          <p:cNvPicPr>
            <a:picLocks noGrp="1" noChangeAspect="1"/>
          </p:cNvPicPr>
          <p:nvPr>
            <p:ph type="pic" sz="quarter" idx="11"/>
          </p:nvPr>
        </p:nvPicPr>
        <p:blipFill>
          <a:blip r:embed="rId4">
            <a:extLst>
              <a:ext uri="{28A0092B-C50C-407E-A947-70E740481C1C}">
                <a14:useLocalDpi xmlns:a14="http://schemas.microsoft.com/office/drawing/2010/main"/>
              </a:ext>
            </a:extLst>
          </a:blip>
          <a:srcRect/>
          <a:stretch>
            <a:fillRect/>
          </a:stretch>
        </p:blipFill>
        <p:spPr>
          <a:xfrm>
            <a:off x="3425031" y="1268413"/>
            <a:ext cx="2293937" cy="1458912"/>
          </a:xfrm>
          <a:custGeom>
            <a:avLst/>
            <a:gdLst/>
            <a:ahLst/>
            <a:cxnLst/>
            <a:rect l="l" t="t" r="r" b="b"/>
            <a:pathLst>
              <a:path w="2293937" h="1458912">
                <a:moveTo>
                  <a:pt x="1777693" y="760635"/>
                </a:moveTo>
                <a:cubicBezTo>
                  <a:pt x="1799769" y="760635"/>
                  <a:pt x="1818000" y="768386"/>
                  <a:pt x="1832387" y="783889"/>
                </a:cubicBezTo>
                <a:cubicBezTo>
                  <a:pt x="1846774" y="799392"/>
                  <a:pt x="1853967" y="819918"/>
                  <a:pt x="1853967" y="845467"/>
                </a:cubicBezTo>
                <a:cubicBezTo>
                  <a:pt x="1853967" y="874737"/>
                  <a:pt x="1846898" y="897123"/>
                  <a:pt x="1832759" y="912626"/>
                </a:cubicBezTo>
                <a:cubicBezTo>
                  <a:pt x="1818621" y="928129"/>
                  <a:pt x="1800761" y="935880"/>
                  <a:pt x="1779181" y="935880"/>
                </a:cubicBezTo>
                <a:cubicBezTo>
                  <a:pt x="1757105" y="935880"/>
                  <a:pt x="1738688" y="927819"/>
                  <a:pt x="1723929" y="911696"/>
                </a:cubicBezTo>
                <a:cubicBezTo>
                  <a:pt x="1709170" y="895572"/>
                  <a:pt x="1701791" y="873124"/>
                  <a:pt x="1701791" y="844351"/>
                </a:cubicBezTo>
                <a:cubicBezTo>
                  <a:pt x="1701791" y="823763"/>
                  <a:pt x="1708054" y="804663"/>
                  <a:pt x="1720580" y="787052"/>
                </a:cubicBezTo>
                <a:cubicBezTo>
                  <a:pt x="1733106" y="769441"/>
                  <a:pt x="1752144" y="760635"/>
                  <a:pt x="1777693" y="760635"/>
                </a:cubicBezTo>
                <a:close/>
                <a:moveTo>
                  <a:pt x="923866" y="549299"/>
                </a:moveTo>
                <a:cubicBezTo>
                  <a:pt x="944206" y="549299"/>
                  <a:pt x="962127" y="558601"/>
                  <a:pt x="977630" y="577204"/>
                </a:cubicBezTo>
                <a:cubicBezTo>
                  <a:pt x="993133" y="595808"/>
                  <a:pt x="1000884" y="621977"/>
                  <a:pt x="1000884" y="655711"/>
                </a:cubicBezTo>
                <a:cubicBezTo>
                  <a:pt x="1000884" y="686469"/>
                  <a:pt x="994001" y="709785"/>
                  <a:pt x="980235" y="725660"/>
                </a:cubicBezTo>
                <a:cubicBezTo>
                  <a:pt x="966468" y="741535"/>
                  <a:pt x="949539" y="749473"/>
                  <a:pt x="929447" y="749473"/>
                </a:cubicBezTo>
                <a:cubicBezTo>
                  <a:pt x="908611" y="749473"/>
                  <a:pt x="891248" y="741225"/>
                  <a:pt x="877357" y="724730"/>
                </a:cubicBezTo>
                <a:cubicBezTo>
                  <a:pt x="863466" y="708235"/>
                  <a:pt x="856521" y="682376"/>
                  <a:pt x="856521" y="647153"/>
                </a:cubicBezTo>
                <a:cubicBezTo>
                  <a:pt x="856521" y="612427"/>
                  <a:pt x="862908" y="587436"/>
                  <a:pt x="875683" y="572181"/>
                </a:cubicBezTo>
                <a:cubicBezTo>
                  <a:pt x="888457" y="556926"/>
                  <a:pt x="904518" y="549299"/>
                  <a:pt x="923866" y="549299"/>
                </a:cubicBezTo>
                <a:close/>
                <a:moveTo>
                  <a:pt x="1777321" y="545578"/>
                </a:moveTo>
                <a:cubicBezTo>
                  <a:pt x="1796668" y="545578"/>
                  <a:pt x="1812233" y="551469"/>
                  <a:pt x="1824016" y="563252"/>
                </a:cubicBezTo>
                <a:cubicBezTo>
                  <a:pt x="1835798" y="575034"/>
                  <a:pt x="1841689" y="590723"/>
                  <a:pt x="1841689" y="610318"/>
                </a:cubicBezTo>
                <a:cubicBezTo>
                  <a:pt x="1841689" y="631154"/>
                  <a:pt x="1835736" y="647463"/>
                  <a:pt x="1823830" y="659246"/>
                </a:cubicBezTo>
                <a:cubicBezTo>
                  <a:pt x="1811923" y="671028"/>
                  <a:pt x="1796048" y="676919"/>
                  <a:pt x="1776205" y="676919"/>
                </a:cubicBezTo>
                <a:cubicBezTo>
                  <a:pt x="1756609" y="676919"/>
                  <a:pt x="1740920" y="671090"/>
                  <a:pt x="1729138" y="659432"/>
                </a:cubicBezTo>
                <a:cubicBezTo>
                  <a:pt x="1717356" y="647774"/>
                  <a:pt x="1711464" y="631526"/>
                  <a:pt x="1711464" y="610691"/>
                </a:cubicBezTo>
                <a:cubicBezTo>
                  <a:pt x="1711464" y="591095"/>
                  <a:pt x="1717417" y="575344"/>
                  <a:pt x="1729324" y="563438"/>
                </a:cubicBezTo>
                <a:cubicBezTo>
                  <a:pt x="1741230" y="551531"/>
                  <a:pt x="1757229" y="545578"/>
                  <a:pt x="1777321" y="545578"/>
                </a:cubicBezTo>
                <a:close/>
                <a:moveTo>
                  <a:pt x="1181115" y="472280"/>
                </a:moveTo>
                <a:lnTo>
                  <a:pt x="1181115" y="569391"/>
                </a:lnTo>
                <a:lnTo>
                  <a:pt x="1418868" y="569391"/>
                </a:lnTo>
                <a:cubicBezTo>
                  <a:pt x="1369755" y="631154"/>
                  <a:pt x="1330502" y="701228"/>
                  <a:pt x="1301108" y="779610"/>
                </a:cubicBezTo>
                <a:cubicBezTo>
                  <a:pt x="1271714" y="857993"/>
                  <a:pt x="1256150" y="934888"/>
                  <a:pt x="1254413" y="1010294"/>
                </a:cubicBezTo>
                <a:lnTo>
                  <a:pt x="1355244" y="1010294"/>
                </a:lnTo>
                <a:cubicBezTo>
                  <a:pt x="1354996" y="962173"/>
                  <a:pt x="1362872" y="907541"/>
                  <a:pt x="1378871" y="846397"/>
                </a:cubicBezTo>
                <a:cubicBezTo>
                  <a:pt x="1394870" y="785254"/>
                  <a:pt x="1418124" y="727521"/>
                  <a:pt x="1448634" y="673198"/>
                </a:cubicBezTo>
                <a:cubicBezTo>
                  <a:pt x="1479144" y="618876"/>
                  <a:pt x="1509157" y="577204"/>
                  <a:pt x="1538675" y="548183"/>
                </a:cubicBezTo>
                <a:lnTo>
                  <a:pt x="1538675" y="472280"/>
                </a:lnTo>
                <a:close/>
                <a:moveTo>
                  <a:pt x="1776205" y="462607"/>
                </a:moveTo>
                <a:cubicBezTo>
                  <a:pt x="1723867" y="462607"/>
                  <a:pt x="1683497" y="475877"/>
                  <a:pt x="1655096" y="502418"/>
                </a:cubicBezTo>
                <a:cubicBezTo>
                  <a:pt x="1626694" y="528959"/>
                  <a:pt x="1612494" y="562569"/>
                  <a:pt x="1612494" y="603249"/>
                </a:cubicBezTo>
                <a:cubicBezTo>
                  <a:pt x="1612494" y="627062"/>
                  <a:pt x="1618633" y="648952"/>
                  <a:pt x="1630911" y="668920"/>
                </a:cubicBezTo>
                <a:cubicBezTo>
                  <a:pt x="1643189" y="688887"/>
                  <a:pt x="1662847" y="704576"/>
                  <a:pt x="1689884" y="715986"/>
                </a:cubicBezTo>
                <a:cubicBezTo>
                  <a:pt x="1658382" y="729381"/>
                  <a:pt x="1635314" y="748419"/>
                  <a:pt x="1620679" y="773099"/>
                </a:cubicBezTo>
                <a:cubicBezTo>
                  <a:pt x="1606044" y="797780"/>
                  <a:pt x="1598727" y="824879"/>
                  <a:pt x="1598727" y="854397"/>
                </a:cubicBezTo>
                <a:cubicBezTo>
                  <a:pt x="1598727" y="907975"/>
                  <a:pt x="1618199" y="950143"/>
                  <a:pt x="1657142" y="980901"/>
                </a:cubicBezTo>
                <a:cubicBezTo>
                  <a:pt x="1690132" y="1006946"/>
                  <a:pt x="1731432" y="1019968"/>
                  <a:pt x="1781041" y="1019968"/>
                </a:cubicBezTo>
                <a:cubicBezTo>
                  <a:pt x="1834372" y="1019968"/>
                  <a:pt x="1877098" y="1004217"/>
                  <a:pt x="1909220" y="972715"/>
                </a:cubicBezTo>
                <a:cubicBezTo>
                  <a:pt x="1941342" y="941213"/>
                  <a:pt x="1957403" y="900285"/>
                  <a:pt x="1957403" y="849932"/>
                </a:cubicBezTo>
                <a:cubicBezTo>
                  <a:pt x="1957403" y="819422"/>
                  <a:pt x="1949527" y="792509"/>
                  <a:pt x="1933776" y="769193"/>
                </a:cubicBezTo>
                <a:cubicBezTo>
                  <a:pt x="1918025" y="745876"/>
                  <a:pt x="1895019" y="728141"/>
                  <a:pt x="1864757" y="715986"/>
                </a:cubicBezTo>
                <a:cubicBezTo>
                  <a:pt x="1888570" y="705569"/>
                  <a:pt x="1907049" y="690500"/>
                  <a:pt x="1920196" y="670780"/>
                </a:cubicBezTo>
                <a:cubicBezTo>
                  <a:pt x="1933342" y="651060"/>
                  <a:pt x="1939916" y="628550"/>
                  <a:pt x="1939916" y="603249"/>
                </a:cubicBezTo>
                <a:cubicBezTo>
                  <a:pt x="1939916" y="562569"/>
                  <a:pt x="1925591" y="528959"/>
                  <a:pt x="1896941" y="502418"/>
                </a:cubicBezTo>
                <a:cubicBezTo>
                  <a:pt x="1868292" y="475877"/>
                  <a:pt x="1828046" y="462607"/>
                  <a:pt x="1776205" y="462607"/>
                </a:cubicBezTo>
                <a:close/>
                <a:moveTo>
                  <a:pt x="928703" y="462607"/>
                </a:moveTo>
                <a:cubicBezTo>
                  <a:pt x="877853" y="462607"/>
                  <a:pt x="835995" y="479536"/>
                  <a:pt x="803129" y="513394"/>
                </a:cubicBezTo>
                <a:cubicBezTo>
                  <a:pt x="770263" y="547253"/>
                  <a:pt x="753830" y="591839"/>
                  <a:pt x="753830" y="647153"/>
                </a:cubicBezTo>
                <a:cubicBezTo>
                  <a:pt x="753830" y="700235"/>
                  <a:pt x="769395" y="743334"/>
                  <a:pt x="800525" y="776448"/>
                </a:cubicBezTo>
                <a:cubicBezTo>
                  <a:pt x="831654" y="809562"/>
                  <a:pt x="868675" y="826119"/>
                  <a:pt x="911588" y="826119"/>
                </a:cubicBezTo>
                <a:cubicBezTo>
                  <a:pt x="951027" y="826119"/>
                  <a:pt x="983893" y="810864"/>
                  <a:pt x="1010186" y="780355"/>
                </a:cubicBezTo>
                <a:cubicBezTo>
                  <a:pt x="1005969" y="842863"/>
                  <a:pt x="996296" y="884038"/>
                  <a:pt x="981165" y="903882"/>
                </a:cubicBezTo>
                <a:cubicBezTo>
                  <a:pt x="966034" y="923726"/>
                  <a:pt x="947678" y="933648"/>
                  <a:pt x="926098" y="933648"/>
                </a:cubicBezTo>
                <a:cubicBezTo>
                  <a:pt x="908983" y="933648"/>
                  <a:pt x="895217" y="928687"/>
                  <a:pt x="884799" y="918765"/>
                </a:cubicBezTo>
                <a:cubicBezTo>
                  <a:pt x="874381" y="908843"/>
                  <a:pt x="867931" y="893588"/>
                  <a:pt x="865451" y="873000"/>
                </a:cubicBezTo>
                <a:lnTo>
                  <a:pt x="764248" y="884162"/>
                </a:lnTo>
                <a:cubicBezTo>
                  <a:pt x="771689" y="929307"/>
                  <a:pt x="788556" y="963227"/>
                  <a:pt x="814849" y="985924"/>
                </a:cubicBezTo>
                <a:cubicBezTo>
                  <a:pt x="841142" y="1008620"/>
                  <a:pt x="875621" y="1019968"/>
                  <a:pt x="918285" y="1019968"/>
                </a:cubicBezTo>
                <a:cubicBezTo>
                  <a:pt x="977568" y="1019968"/>
                  <a:pt x="1025689" y="997892"/>
                  <a:pt x="1062648" y="953739"/>
                </a:cubicBezTo>
                <a:cubicBezTo>
                  <a:pt x="1099607" y="909587"/>
                  <a:pt x="1118087" y="837654"/>
                  <a:pt x="1118087" y="737939"/>
                </a:cubicBezTo>
                <a:cubicBezTo>
                  <a:pt x="1118087" y="639960"/>
                  <a:pt x="1100351" y="569577"/>
                  <a:pt x="1064881" y="526789"/>
                </a:cubicBezTo>
                <a:cubicBezTo>
                  <a:pt x="1029410" y="484001"/>
                  <a:pt x="984017" y="462607"/>
                  <a:pt x="928703" y="462607"/>
                </a:cubicBezTo>
                <a:close/>
                <a:moveTo>
                  <a:pt x="525602" y="462607"/>
                </a:moveTo>
                <a:cubicBezTo>
                  <a:pt x="513696" y="495845"/>
                  <a:pt x="491743" y="524928"/>
                  <a:pt x="459745" y="549857"/>
                </a:cubicBezTo>
                <a:cubicBezTo>
                  <a:pt x="427747" y="574786"/>
                  <a:pt x="398106" y="591715"/>
                  <a:pt x="370821" y="600645"/>
                </a:cubicBezTo>
                <a:lnTo>
                  <a:pt x="370821" y="695523"/>
                </a:lnTo>
                <a:cubicBezTo>
                  <a:pt x="422662" y="678407"/>
                  <a:pt x="467683" y="651990"/>
                  <a:pt x="505882" y="616272"/>
                </a:cubicBezTo>
                <a:lnTo>
                  <a:pt x="505882" y="1010294"/>
                </a:lnTo>
                <a:lnTo>
                  <a:pt x="610434" y="1010294"/>
                </a:lnTo>
                <a:lnTo>
                  <a:pt x="610434" y="462607"/>
                </a:lnTo>
                <a:close/>
                <a:moveTo>
                  <a:pt x="0" y="0"/>
                </a:moveTo>
                <a:lnTo>
                  <a:pt x="2293937" y="0"/>
                </a:lnTo>
                <a:lnTo>
                  <a:pt x="2293937" y="1458912"/>
                </a:lnTo>
                <a:lnTo>
                  <a:pt x="0" y="1458912"/>
                </a:lnTo>
                <a:close/>
              </a:path>
            </a:pathLst>
          </a:custGeom>
          <a:effectLst>
            <a:outerShdw blurRad="50800" dist="38100" dir="2700000" algn="tl" rotWithShape="0">
              <a:prstClr val="black">
                <a:alpha val="40000"/>
              </a:prstClr>
            </a:outerShdw>
          </a:effectLst>
        </p:spPr>
      </p:pic>
      <p:pic>
        <p:nvPicPr>
          <p:cNvPr id="25" name="Tijdelijke aanduiding voor afbeelding 24">
            <a:extLst>
              <a:ext uri="{FF2B5EF4-FFF2-40B4-BE49-F238E27FC236}">
                <a16:creationId xmlns:a16="http://schemas.microsoft.com/office/drawing/2014/main" id="{B720BF8A-14AE-A120-F8E7-76781701BABE}"/>
              </a:ext>
            </a:extLst>
          </p:cNvPr>
          <p:cNvPicPr>
            <a:picLocks noGrp="1" noChangeAspect="1"/>
          </p:cNvPicPr>
          <p:nvPr>
            <p:ph type="pic" sz="quarter" idx="12"/>
          </p:nvPr>
        </p:nvPicPr>
        <p:blipFill>
          <a:blip r:embed="rId5" cstate="print">
            <a:extLst>
              <a:ext uri="{28A0092B-C50C-407E-A947-70E740481C1C}">
                <a14:useLocalDpi xmlns:a14="http://schemas.microsoft.com/office/drawing/2010/main"/>
              </a:ext>
            </a:extLst>
          </a:blip>
          <a:srcRect/>
          <a:stretch>
            <a:fillRect/>
          </a:stretch>
        </p:blipFill>
        <p:spPr>
          <a:xfrm>
            <a:off x="6355398" y="1268413"/>
            <a:ext cx="2293937" cy="1458912"/>
          </a:xfrm>
          <a:custGeom>
            <a:avLst/>
            <a:gdLst/>
            <a:ahLst/>
            <a:cxnLst/>
            <a:rect l="l" t="t" r="r" b="b"/>
            <a:pathLst>
              <a:path w="2293937" h="1458912">
                <a:moveTo>
                  <a:pt x="1357211" y="549298"/>
                </a:moveTo>
                <a:cubicBezTo>
                  <a:pt x="1369861" y="549298"/>
                  <a:pt x="1381085" y="553329"/>
                  <a:pt x="1390883" y="561390"/>
                </a:cubicBezTo>
                <a:cubicBezTo>
                  <a:pt x="1400681" y="569452"/>
                  <a:pt x="1408805" y="585451"/>
                  <a:pt x="1415254" y="609387"/>
                </a:cubicBezTo>
                <a:cubicBezTo>
                  <a:pt x="1421703" y="633324"/>
                  <a:pt x="1424928" y="677290"/>
                  <a:pt x="1424928" y="741286"/>
                </a:cubicBezTo>
                <a:cubicBezTo>
                  <a:pt x="1424928" y="805282"/>
                  <a:pt x="1421331" y="850675"/>
                  <a:pt x="1414137" y="877464"/>
                </a:cubicBezTo>
                <a:cubicBezTo>
                  <a:pt x="1408680" y="898300"/>
                  <a:pt x="1400991" y="912749"/>
                  <a:pt x="1391069" y="920810"/>
                </a:cubicBezTo>
                <a:cubicBezTo>
                  <a:pt x="1381147" y="928872"/>
                  <a:pt x="1369861" y="932903"/>
                  <a:pt x="1357211" y="932903"/>
                </a:cubicBezTo>
                <a:cubicBezTo>
                  <a:pt x="1344560" y="932903"/>
                  <a:pt x="1333336" y="928934"/>
                  <a:pt x="1323538" y="920996"/>
                </a:cubicBezTo>
                <a:cubicBezTo>
                  <a:pt x="1313740" y="913059"/>
                  <a:pt x="1305617" y="897122"/>
                  <a:pt x="1299168" y="873185"/>
                </a:cubicBezTo>
                <a:cubicBezTo>
                  <a:pt x="1292718" y="849249"/>
                  <a:pt x="1289494" y="805282"/>
                  <a:pt x="1289494" y="741286"/>
                </a:cubicBezTo>
                <a:cubicBezTo>
                  <a:pt x="1289494" y="677290"/>
                  <a:pt x="1293091" y="631774"/>
                  <a:pt x="1300284" y="604736"/>
                </a:cubicBezTo>
                <a:cubicBezTo>
                  <a:pt x="1305741" y="583900"/>
                  <a:pt x="1313430" y="569452"/>
                  <a:pt x="1323352" y="561390"/>
                </a:cubicBezTo>
                <a:cubicBezTo>
                  <a:pt x="1333274" y="553329"/>
                  <a:pt x="1344560" y="549298"/>
                  <a:pt x="1357211" y="549298"/>
                </a:cubicBezTo>
                <a:close/>
                <a:moveTo>
                  <a:pt x="938111" y="549298"/>
                </a:moveTo>
                <a:cubicBezTo>
                  <a:pt x="950761" y="549298"/>
                  <a:pt x="961985" y="553329"/>
                  <a:pt x="971783" y="561390"/>
                </a:cubicBezTo>
                <a:cubicBezTo>
                  <a:pt x="981581" y="569452"/>
                  <a:pt x="989704" y="585451"/>
                  <a:pt x="996154" y="609387"/>
                </a:cubicBezTo>
                <a:cubicBezTo>
                  <a:pt x="1002603" y="633324"/>
                  <a:pt x="1005828" y="677290"/>
                  <a:pt x="1005828" y="741286"/>
                </a:cubicBezTo>
                <a:cubicBezTo>
                  <a:pt x="1005828" y="805282"/>
                  <a:pt x="1002231" y="850675"/>
                  <a:pt x="995037" y="877464"/>
                </a:cubicBezTo>
                <a:cubicBezTo>
                  <a:pt x="989580" y="898300"/>
                  <a:pt x="981891" y="912749"/>
                  <a:pt x="971969" y="920810"/>
                </a:cubicBezTo>
                <a:cubicBezTo>
                  <a:pt x="962047" y="928872"/>
                  <a:pt x="950761" y="932903"/>
                  <a:pt x="938111" y="932903"/>
                </a:cubicBezTo>
                <a:cubicBezTo>
                  <a:pt x="925460" y="932903"/>
                  <a:pt x="914236" y="928934"/>
                  <a:pt x="904438" y="920996"/>
                </a:cubicBezTo>
                <a:cubicBezTo>
                  <a:pt x="894641" y="913059"/>
                  <a:pt x="886517" y="897122"/>
                  <a:pt x="880068" y="873185"/>
                </a:cubicBezTo>
                <a:cubicBezTo>
                  <a:pt x="873619" y="849249"/>
                  <a:pt x="870394" y="805282"/>
                  <a:pt x="870394" y="741286"/>
                </a:cubicBezTo>
                <a:cubicBezTo>
                  <a:pt x="870394" y="677290"/>
                  <a:pt x="873991" y="631774"/>
                  <a:pt x="881184" y="604736"/>
                </a:cubicBezTo>
                <a:cubicBezTo>
                  <a:pt x="886641" y="583900"/>
                  <a:pt x="894330" y="569452"/>
                  <a:pt x="904252" y="561390"/>
                </a:cubicBezTo>
                <a:cubicBezTo>
                  <a:pt x="914174" y="553329"/>
                  <a:pt x="925460" y="549298"/>
                  <a:pt x="938111" y="549298"/>
                </a:cubicBezTo>
                <a:close/>
                <a:moveTo>
                  <a:pt x="1782264" y="462606"/>
                </a:moveTo>
                <a:cubicBezTo>
                  <a:pt x="1770358" y="495844"/>
                  <a:pt x="1748405" y="524927"/>
                  <a:pt x="1716407" y="549856"/>
                </a:cubicBezTo>
                <a:cubicBezTo>
                  <a:pt x="1684409" y="574785"/>
                  <a:pt x="1654768" y="591714"/>
                  <a:pt x="1627483" y="600644"/>
                </a:cubicBezTo>
                <a:lnTo>
                  <a:pt x="1627483" y="695522"/>
                </a:lnTo>
                <a:cubicBezTo>
                  <a:pt x="1679324" y="678406"/>
                  <a:pt x="1724345" y="651989"/>
                  <a:pt x="1762544" y="616271"/>
                </a:cubicBezTo>
                <a:lnTo>
                  <a:pt x="1762544" y="1010293"/>
                </a:lnTo>
                <a:lnTo>
                  <a:pt x="1867096" y="1010293"/>
                </a:lnTo>
                <a:lnTo>
                  <a:pt x="1867096" y="462606"/>
                </a:lnTo>
                <a:close/>
                <a:moveTo>
                  <a:pt x="1357211" y="462606"/>
                </a:moveTo>
                <a:cubicBezTo>
                  <a:pt x="1304377" y="462606"/>
                  <a:pt x="1263201" y="481209"/>
                  <a:pt x="1233683" y="518416"/>
                </a:cubicBezTo>
                <a:cubicBezTo>
                  <a:pt x="1197965" y="563561"/>
                  <a:pt x="1180105" y="637479"/>
                  <a:pt x="1180105" y="740170"/>
                </a:cubicBezTo>
                <a:cubicBezTo>
                  <a:pt x="1180105" y="844846"/>
                  <a:pt x="1196352" y="917586"/>
                  <a:pt x="1228846" y="958389"/>
                </a:cubicBezTo>
                <a:cubicBezTo>
                  <a:pt x="1261341" y="999193"/>
                  <a:pt x="1304129" y="1019595"/>
                  <a:pt x="1357211" y="1019595"/>
                </a:cubicBezTo>
                <a:cubicBezTo>
                  <a:pt x="1410045" y="1019595"/>
                  <a:pt x="1451221" y="1000991"/>
                  <a:pt x="1480738" y="963784"/>
                </a:cubicBezTo>
                <a:cubicBezTo>
                  <a:pt x="1516457" y="918640"/>
                  <a:pt x="1534316" y="844474"/>
                  <a:pt x="1534316" y="741286"/>
                </a:cubicBezTo>
                <a:cubicBezTo>
                  <a:pt x="1534316" y="637851"/>
                  <a:pt x="1516581" y="563809"/>
                  <a:pt x="1481110" y="519160"/>
                </a:cubicBezTo>
                <a:cubicBezTo>
                  <a:pt x="1451344" y="481457"/>
                  <a:pt x="1410045" y="462606"/>
                  <a:pt x="1357211" y="462606"/>
                </a:cubicBezTo>
                <a:close/>
                <a:moveTo>
                  <a:pt x="938111" y="462606"/>
                </a:moveTo>
                <a:cubicBezTo>
                  <a:pt x="885277" y="462606"/>
                  <a:pt x="844101" y="481209"/>
                  <a:pt x="814583" y="518416"/>
                </a:cubicBezTo>
                <a:cubicBezTo>
                  <a:pt x="778865" y="563561"/>
                  <a:pt x="761005" y="637479"/>
                  <a:pt x="761005" y="740170"/>
                </a:cubicBezTo>
                <a:cubicBezTo>
                  <a:pt x="761005" y="844846"/>
                  <a:pt x="777252" y="917586"/>
                  <a:pt x="809746" y="958389"/>
                </a:cubicBezTo>
                <a:cubicBezTo>
                  <a:pt x="842241" y="999193"/>
                  <a:pt x="885029" y="1019595"/>
                  <a:pt x="938111" y="1019595"/>
                </a:cubicBezTo>
                <a:cubicBezTo>
                  <a:pt x="990945" y="1019595"/>
                  <a:pt x="1032120" y="1000991"/>
                  <a:pt x="1061638" y="963784"/>
                </a:cubicBezTo>
                <a:cubicBezTo>
                  <a:pt x="1097357" y="918640"/>
                  <a:pt x="1115216" y="844474"/>
                  <a:pt x="1115216" y="741286"/>
                </a:cubicBezTo>
                <a:cubicBezTo>
                  <a:pt x="1115216" y="637851"/>
                  <a:pt x="1097481" y="563809"/>
                  <a:pt x="1062010" y="519160"/>
                </a:cubicBezTo>
                <a:cubicBezTo>
                  <a:pt x="1032245" y="481457"/>
                  <a:pt x="990945" y="462606"/>
                  <a:pt x="938111" y="462606"/>
                </a:cubicBezTo>
                <a:close/>
                <a:moveTo>
                  <a:pt x="522359" y="462606"/>
                </a:moveTo>
                <a:cubicBezTo>
                  <a:pt x="473246" y="462606"/>
                  <a:pt x="432318" y="475132"/>
                  <a:pt x="399576" y="500185"/>
                </a:cubicBezTo>
                <a:cubicBezTo>
                  <a:pt x="366834" y="525237"/>
                  <a:pt x="347362" y="566537"/>
                  <a:pt x="341161" y="624084"/>
                </a:cubicBezTo>
                <a:lnTo>
                  <a:pt x="445341" y="634502"/>
                </a:lnTo>
                <a:cubicBezTo>
                  <a:pt x="447325" y="603992"/>
                  <a:pt x="454767" y="582164"/>
                  <a:pt x="467665" y="569018"/>
                </a:cubicBezTo>
                <a:cubicBezTo>
                  <a:pt x="480564" y="555871"/>
                  <a:pt x="497927" y="549298"/>
                  <a:pt x="519755" y="549298"/>
                </a:cubicBezTo>
                <a:cubicBezTo>
                  <a:pt x="541831" y="549298"/>
                  <a:pt x="559132" y="555561"/>
                  <a:pt x="571659" y="568088"/>
                </a:cubicBezTo>
                <a:cubicBezTo>
                  <a:pt x="584185" y="580614"/>
                  <a:pt x="590448" y="598535"/>
                  <a:pt x="590448" y="621852"/>
                </a:cubicBezTo>
                <a:cubicBezTo>
                  <a:pt x="590448" y="642936"/>
                  <a:pt x="583255" y="664268"/>
                  <a:pt x="568868" y="685848"/>
                </a:cubicBezTo>
                <a:cubicBezTo>
                  <a:pt x="558202" y="701475"/>
                  <a:pt x="529305" y="731240"/>
                  <a:pt x="482176" y="775145"/>
                </a:cubicBezTo>
                <a:cubicBezTo>
                  <a:pt x="423637" y="829467"/>
                  <a:pt x="384445" y="873061"/>
                  <a:pt x="364602" y="905927"/>
                </a:cubicBezTo>
                <a:cubicBezTo>
                  <a:pt x="344758" y="938794"/>
                  <a:pt x="332852" y="973582"/>
                  <a:pt x="328883" y="1010293"/>
                </a:cubicBezTo>
                <a:lnTo>
                  <a:pt x="695372" y="1010293"/>
                </a:lnTo>
                <a:lnTo>
                  <a:pt x="695372" y="913183"/>
                </a:lnTo>
                <a:lnTo>
                  <a:pt x="487757" y="913183"/>
                </a:lnTo>
                <a:cubicBezTo>
                  <a:pt x="493214" y="903757"/>
                  <a:pt x="500345" y="894083"/>
                  <a:pt x="509151" y="884161"/>
                </a:cubicBezTo>
                <a:cubicBezTo>
                  <a:pt x="517957" y="874239"/>
                  <a:pt x="538855" y="854148"/>
                  <a:pt x="571845" y="823886"/>
                </a:cubicBezTo>
                <a:cubicBezTo>
                  <a:pt x="604835" y="793624"/>
                  <a:pt x="627655" y="770432"/>
                  <a:pt x="640306" y="754309"/>
                </a:cubicBezTo>
                <a:cubicBezTo>
                  <a:pt x="659405" y="730000"/>
                  <a:pt x="673358" y="706746"/>
                  <a:pt x="682164" y="684546"/>
                </a:cubicBezTo>
                <a:cubicBezTo>
                  <a:pt x="690969" y="662345"/>
                  <a:pt x="695372" y="638967"/>
                  <a:pt x="695372" y="614410"/>
                </a:cubicBezTo>
                <a:cubicBezTo>
                  <a:pt x="695372" y="571250"/>
                  <a:pt x="679993" y="535159"/>
                  <a:pt x="649235" y="506138"/>
                </a:cubicBezTo>
                <a:cubicBezTo>
                  <a:pt x="618478" y="477116"/>
                  <a:pt x="576186" y="462606"/>
                  <a:pt x="522359" y="462606"/>
                </a:cubicBezTo>
                <a:close/>
                <a:moveTo>
                  <a:pt x="0" y="0"/>
                </a:moveTo>
                <a:lnTo>
                  <a:pt x="2293937" y="0"/>
                </a:lnTo>
                <a:lnTo>
                  <a:pt x="2293937" y="1458912"/>
                </a:lnTo>
                <a:lnTo>
                  <a:pt x="0" y="1458912"/>
                </a:lnTo>
                <a:close/>
              </a:path>
            </a:pathLst>
          </a:custGeom>
          <a:effectLst>
            <a:outerShdw blurRad="50800" dist="38100" dir="2700000" algn="tl" rotWithShape="0">
              <a:prstClr val="black">
                <a:alpha val="40000"/>
              </a:prstClr>
            </a:outerShdw>
          </a:effectLst>
        </p:spPr>
      </p:pic>
      <p:sp>
        <p:nvSpPr>
          <p:cNvPr id="9" name="Tijdelijke aanduiding voor tekst 8">
            <a:extLst>
              <a:ext uri="{FF2B5EF4-FFF2-40B4-BE49-F238E27FC236}">
                <a16:creationId xmlns:a16="http://schemas.microsoft.com/office/drawing/2014/main" id="{A25A2FFF-B912-9671-8645-43B36464F855}"/>
              </a:ext>
            </a:extLst>
          </p:cNvPr>
          <p:cNvSpPr>
            <a:spLocks noGrp="1"/>
          </p:cNvSpPr>
          <p:nvPr>
            <p:ph type="body" sz="quarter" idx="13"/>
          </p:nvPr>
        </p:nvSpPr>
        <p:spPr>
          <a:xfrm>
            <a:off x="389965" y="2982913"/>
            <a:ext cx="2496933" cy="1458912"/>
          </a:xfrm>
        </p:spPr>
        <p:txBody>
          <a:bodyPr/>
          <a:lstStyle/>
          <a:p>
            <a:r>
              <a:rPr lang="nl-NL" dirty="0"/>
              <a:t>1893 invoering van de hypotheekrenteaftrek na protesten van huiseigenaren tegen belasting op bezit van een huis</a:t>
            </a:r>
          </a:p>
        </p:txBody>
      </p:sp>
      <p:sp>
        <p:nvSpPr>
          <p:cNvPr id="10" name="Tijdelijke aanduiding voor tekst 9">
            <a:extLst>
              <a:ext uri="{FF2B5EF4-FFF2-40B4-BE49-F238E27FC236}">
                <a16:creationId xmlns:a16="http://schemas.microsoft.com/office/drawing/2014/main" id="{B8871F89-6214-4169-DCD4-CB14D0A154C4}"/>
              </a:ext>
            </a:extLst>
          </p:cNvPr>
          <p:cNvSpPr>
            <a:spLocks noGrp="1"/>
          </p:cNvSpPr>
          <p:nvPr>
            <p:ph type="body" sz="quarter" idx="14"/>
          </p:nvPr>
        </p:nvSpPr>
        <p:spPr>
          <a:xfrm>
            <a:off x="3319695" y="2982912"/>
            <a:ext cx="2496933" cy="1458912"/>
          </a:xfrm>
        </p:spPr>
        <p:txBody>
          <a:bodyPr/>
          <a:lstStyle/>
          <a:p>
            <a:r>
              <a:rPr lang="nl-NL" dirty="0"/>
              <a:t>In het rapport van professor </a:t>
            </a:r>
            <a:r>
              <a:rPr lang="nl-NL" dirty="0" err="1"/>
              <a:t>Hofstra</a:t>
            </a:r>
            <a:r>
              <a:rPr lang="nl-NL" dirty="0"/>
              <a:t> in 1978 wordt voor het eerst kritisch gesproken over HRA.  Het komt niet tot maatregelen van het kabinet</a:t>
            </a:r>
          </a:p>
        </p:txBody>
      </p:sp>
      <p:sp>
        <p:nvSpPr>
          <p:cNvPr id="11" name="Tijdelijke aanduiding voor tekst 10">
            <a:extLst>
              <a:ext uri="{FF2B5EF4-FFF2-40B4-BE49-F238E27FC236}">
                <a16:creationId xmlns:a16="http://schemas.microsoft.com/office/drawing/2014/main" id="{0087C1DD-0909-B55F-730E-FC9876DEBEF6}"/>
              </a:ext>
            </a:extLst>
          </p:cNvPr>
          <p:cNvSpPr>
            <a:spLocks noGrp="1"/>
          </p:cNvSpPr>
          <p:nvPr>
            <p:ph type="body" sz="quarter" idx="15"/>
          </p:nvPr>
        </p:nvSpPr>
        <p:spPr>
          <a:xfrm>
            <a:off x="6250379" y="2982913"/>
            <a:ext cx="2496933" cy="1458912"/>
          </a:xfrm>
        </p:spPr>
        <p:txBody>
          <a:bodyPr/>
          <a:lstStyle/>
          <a:p>
            <a:r>
              <a:rPr lang="nl-NL" dirty="0"/>
              <a:t>In 2001 wordt de aftrek voor het eerst beperkt: rente op consumptieve leningen (bijv. voor een nieuwe auto) werd niet meer aftrekbaar. </a:t>
            </a:r>
          </a:p>
        </p:txBody>
      </p:sp>
      <p:sp>
        <p:nvSpPr>
          <p:cNvPr id="5" name="Titel 4">
            <a:extLst>
              <a:ext uri="{FF2B5EF4-FFF2-40B4-BE49-F238E27FC236}">
                <a16:creationId xmlns:a16="http://schemas.microsoft.com/office/drawing/2014/main" id="{CECB620E-5475-D691-4722-DEB12DFC30FD}"/>
              </a:ext>
            </a:extLst>
          </p:cNvPr>
          <p:cNvSpPr>
            <a:spLocks noGrp="1"/>
          </p:cNvSpPr>
          <p:nvPr>
            <p:ph type="title"/>
          </p:nvPr>
        </p:nvSpPr>
        <p:spPr/>
        <p:txBody>
          <a:bodyPr/>
          <a:lstStyle/>
          <a:p>
            <a:r>
              <a:rPr lang="nl-NL" dirty="0"/>
              <a:t>De geschiedenis van de HRA</a:t>
            </a:r>
          </a:p>
        </p:txBody>
      </p:sp>
    </p:spTree>
    <p:extLst>
      <p:ext uri="{BB962C8B-B14F-4D97-AF65-F5344CB8AC3E}">
        <p14:creationId xmlns:p14="http://schemas.microsoft.com/office/powerpoint/2010/main" val="3848169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
          <a:extLst>
            <a:ext uri="{FF2B5EF4-FFF2-40B4-BE49-F238E27FC236}">
              <a16:creationId xmlns:a16="http://schemas.microsoft.com/office/drawing/2014/main" id="{AD6B13A8-10E8-B73A-94E7-22F22E674268}"/>
            </a:ext>
          </a:extLst>
        </p:cNvPr>
        <p:cNvGrpSpPr/>
        <p:nvPr/>
      </p:nvGrpSpPr>
      <p:grpSpPr>
        <a:xfrm>
          <a:off x="0" y="0"/>
          <a:ext cx="0" cy="0"/>
          <a:chOff x="0" y="0"/>
          <a:chExt cx="0" cy="0"/>
        </a:xfrm>
      </p:grpSpPr>
      <p:sp>
        <p:nvSpPr>
          <p:cNvPr id="134" name="Google Shape;134;p2">
            <a:extLst>
              <a:ext uri="{FF2B5EF4-FFF2-40B4-BE49-F238E27FC236}">
                <a16:creationId xmlns:a16="http://schemas.microsoft.com/office/drawing/2014/main" id="{1339AE46-AEC7-0651-3102-0BDF32B5825C}"/>
              </a:ext>
            </a:extLst>
          </p:cNvPr>
          <p:cNvSpPr txBox="1">
            <a:spLocks noGrp="1"/>
          </p:cNvSpPr>
          <p:nvPr>
            <p:ph type="title"/>
          </p:nvPr>
        </p:nvSpPr>
        <p:spPr>
          <a:xfrm>
            <a:off x="187778" y="30303"/>
            <a:ext cx="4343399" cy="883800"/>
          </a:xfrm>
          <a:prstGeom prst="rect">
            <a:avLst/>
          </a:prstGeom>
          <a:noFill/>
          <a:ln>
            <a:noFill/>
          </a:ln>
        </p:spPr>
        <p:txBody>
          <a:bodyPr spcFirstLastPara="1" wrap="square" lIns="68550" tIns="34275" rIns="68550" bIns="34275" anchor="b" anchorCtr="0">
            <a:normAutofit/>
          </a:bodyPr>
          <a:lstStyle/>
          <a:p>
            <a:pPr marL="0" lvl="0" indent="0" algn="l" rtl="0">
              <a:lnSpc>
                <a:spcPct val="100000"/>
              </a:lnSpc>
              <a:spcBef>
                <a:spcPts val="0"/>
              </a:spcBef>
              <a:spcAft>
                <a:spcPts val="0"/>
              </a:spcAft>
              <a:buSzPts val="5400"/>
              <a:buNone/>
            </a:pPr>
            <a:r>
              <a:rPr lang="nl-NL" sz="3000" dirty="0">
                <a:latin typeface="Open Sans" panose="020B0606030504020204" pitchFamily="34" charset="0"/>
                <a:ea typeface="Open Sans" panose="020B0606030504020204" pitchFamily="34" charset="0"/>
                <a:cs typeface="Open Sans" panose="020B0606030504020204" pitchFamily="34" charset="0"/>
                <a:sym typeface="Arial"/>
              </a:rPr>
              <a:t>HRA – 2025</a:t>
            </a:r>
            <a:endParaRPr sz="3000" dirty="0">
              <a:latin typeface="Open Sans" panose="020B0606030504020204" pitchFamily="34" charset="0"/>
              <a:ea typeface="Open Sans" panose="020B0606030504020204" pitchFamily="34" charset="0"/>
              <a:cs typeface="Open Sans" panose="020B0606030504020204" pitchFamily="34" charset="0"/>
            </a:endParaRPr>
          </a:p>
        </p:txBody>
      </p:sp>
      <p:sp>
        <p:nvSpPr>
          <p:cNvPr id="135" name="Google Shape;135;p2">
            <a:extLst>
              <a:ext uri="{FF2B5EF4-FFF2-40B4-BE49-F238E27FC236}">
                <a16:creationId xmlns:a16="http://schemas.microsoft.com/office/drawing/2014/main" id="{4B04DDEF-B3D2-7A6A-B2B3-3796D24D1314}"/>
              </a:ext>
            </a:extLst>
          </p:cNvPr>
          <p:cNvSpPr txBox="1">
            <a:spLocks noGrp="1"/>
          </p:cNvSpPr>
          <p:nvPr>
            <p:ph type="subTitle" idx="1"/>
          </p:nvPr>
        </p:nvSpPr>
        <p:spPr>
          <a:xfrm>
            <a:off x="187778" y="1006097"/>
            <a:ext cx="4928412" cy="3911844"/>
          </a:xfrm>
          <a:prstGeom prst="rect">
            <a:avLst/>
          </a:prstGeom>
          <a:noFill/>
          <a:ln>
            <a:noFill/>
          </a:ln>
        </p:spPr>
        <p:txBody>
          <a:bodyPr spcFirstLastPara="1" wrap="square" lIns="68550" tIns="34275" rIns="68550" bIns="34275" anchor="t" anchorCtr="0">
            <a:normAutofit/>
          </a:bodyPr>
          <a:lstStyle/>
          <a:p>
            <a:pPr lvl="0">
              <a:buClr>
                <a:schemeClr val="bg1"/>
              </a:buClr>
              <a:buSzPct val="100000"/>
            </a:pPr>
            <a:r>
              <a:rPr lang="nl-NL" sz="1800" b="1" dirty="0"/>
              <a:t>De hypotheekrenteaftrek op dit moment</a:t>
            </a:r>
          </a:p>
          <a:p>
            <a:pPr lvl="0">
              <a:buClr>
                <a:schemeClr val="bg1"/>
              </a:buClr>
              <a:buSzPct val="100000"/>
            </a:pPr>
            <a:endParaRPr lang="nl-NL" sz="1800" dirty="0"/>
          </a:p>
          <a:p>
            <a:pPr marL="285750" lvl="0" indent="-285750">
              <a:buClr>
                <a:schemeClr val="bg1"/>
              </a:buClr>
              <a:buSzPct val="100000"/>
              <a:buFont typeface="Arial" panose="020B0604020202020204" pitchFamily="34" charset="0"/>
              <a:buChar char="•"/>
            </a:pPr>
            <a:r>
              <a:rPr lang="nl-NL" sz="1800" dirty="0"/>
              <a:t>Alleen aankoop, verbouwing of onderhoud van je eigen woning.</a:t>
            </a:r>
          </a:p>
          <a:p>
            <a:pPr marL="285750" lvl="0" indent="-285750">
              <a:buClr>
                <a:schemeClr val="bg1"/>
              </a:buClr>
              <a:buSzPct val="100000"/>
              <a:buFont typeface="Arial" panose="020B0604020202020204" pitchFamily="34" charset="0"/>
              <a:buChar char="•"/>
            </a:pPr>
            <a:endParaRPr lang="nl-NL" sz="1800" dirty="0"/>
          </a:p>
          <a:p>
            <a:pPr marL="285750" lvl="0" indent="-285750">
              <a:buClr>
                <a:schemeClr val="bg1"/>
              </a:buClr>
              <a:buSzPct val="100000"/>
              <a:buFont typeface="Arial" panose="020B0604020202020204" pitchFamily="34" charset="0"/>
              <a:buChar char="•"/>
            </a:pPr>
            <a:r>
              <a:rPr lang="nl-NL" sz="1800" dirty="0"/>
              <a:t>Maximale aftrekbare rentepercentage dat jaarlijks kan veranderen.</a:t>
            </a:r>
          </a:p>
          <a:p>
            <a:pPr marL="285750" lvl="0" indent="-285750">
              <a:buClr>
                <a:schemeClr val="bg1"/>
              </a:buClr>
              <a:buSzPct val="100000"/>
              <a:buFont typeface="Arial" panose="020B0604020202020204" pitchFamily="34" charset="0"/>
              <a:buChar char="•"/>
            </a:pPr>
            <a:endParaRPr lang="nl-NL" sz="1800" dirty="0"/>
          </a:p>
          <a:p>
            <a:pPr marL="285750" lvl="0" indent="-285750">
              <a:buClr>
                <a:schemeClr val="bg1"/>
              </a:buClr>
              <a:buSzPct val="100000"/>
              <a:buFont typeface="Arial" panose="020B0604020202020204" pitchFamily="34" charset="0"/>
              <a:buChar char="•"/>
            </a:pPr>
            <a:r>
              <a:rPr lang="nl-NL" sz="1800" dirty="0"/>
              <a:t>De looptijd is maximaal 30 jaar.</a:t>
            </a:r>
          </a:p>
        </p:txBody>
      </p:sp>
      <p:pic>
        <p:nvPicPr>
          <p:cNvPr id="5" name="Tijdelijke aanduiding voor afbeelding 4">
            <a:extLst>
              <a:ext uri="{FF2B5EF4-FFF2-40B4-BE49-F238E27FC236}">
                <a16:creationId xmlns:a16="http://schemas.microsoft.com/office/drawing/2014/main" id="{91707BFB-D354-1F0F-C8BC-39172EB828C8}"/>
              </a:ext>
            </a:extLst>
          </p:cNvPr>
          <p:cNvPicPr>
            <a:picLocks noGrp="1" noChangeAspect="1"/>
          </p:cNvPicPr>
          <p:nvPr>
            <p:ph type="pic" idx="2"/>
          </p:nvPr>
        </p:nvPicPr>
        <p:blipFill>
          <a:blip r:embed="rId3" cstate="print">
            <a:extLst>
              <a:ext uri="{28A0092B-C50C-407E-A947-70E740481C1C}">
                <a14:useLocalDpi xmlns:a14="http://schemas.microsoft.com/office/drawing/2010/main"/>
              </a:ext>
            </a:extLst>
          </a:blip>
          <a:srcRect/>
          <a:stretch/>
        </p:blipFill>
        <p:spPr>
          <a:xfrm>
            <a:off x="5243512" y="0"/>
            <a:ext cx="3900488" cy="5143500"/>
          </a:xfrm>
        </p:spPr>
      </p:pic>
    </p:spTree>
    <p:extLst>
      <p:ext uri="{BB962C8B-B14F-4D97-AF65-F5344CB8AC3E}">
        <p14:creationId xmlns:p14="http://schemas.microsoft.com/office/powerpoint/2010/main" val="1380080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39F878C-D455-02A0-68D9-304B47447208}"/>
              </a:ext>
            </a:extLst>
          </p:cNvPr>
          <p:cNvPicPr>
            <a:picLocks noChangeAspect="1"/>
          </p:cNvPicPr>
          <p:nvPr/>
        </p:nvPicPr>
        <p:blipFill>
          <a:blip r:embed="rId3">
            <a:duotone>
              <a:prstClr val="black"/>
              <a:schemeClr val="accent6">
                <a:tint val="45000"/>
                <a:satMod val="400000"/>
              </a:schemeClr>
            </a:duotone>
            <a:extLst>
              <a:ext uri="{BEBA8EAE-BF5A-486C-A8C5-ECC9F3942E4B}">
                <a14:imgProps xmlns:a14="http://schemas.microsoft.com/office/drawing/2010/main">
                  <a14:imgLayer r:embed="rId4">
                    <a14:imgEffect>
                      <a14:artisticGlowDiffused trans="5000" intensity="6"/>
                    </a14:imgEffect>
                    <a14:imgEffect>
                      <a14:brightnessContrast bright="-40000"/>
                    </a14:imgEffect>
                  </a14:imgLayer>
                </a14:imgProps>
              </a:ext>
              <a:ext uri="{837473B0-CC2E-450A-ABE3-18F120FF3D39}">
                <a1611:picAttrSrcUrl xmlns:a1611="http://schemas.microsoft.com/office/drawing/2016/11/main" r:id="rId5"/>
              </a:ext>
            </a:extLst>
          </a:blip>
          <a:srcRect t="10177" b="10177"/>
          <a:stretch>
            <a:fillRect/>
          </a:stretch>
        </p:blipFill>
        <p:spPr>
          <a:xfrm>
            <a:off x="0" y="-1"/>
            <a:ext cx="9144000" cy="5143501"/>
          </a:xfrm>
          <a:prstGeom prst="rect">
            <a:avLst/>
          </a:prstGeom>
        </p:spPr>
      </p:pic>
      <p:sp>
        <p:nvSpPr>
          <p:cNvPr id="5" name="Titel 4">
            <a:extLst>
              <a:ext uri="{FF2B5EF4-FFF2-40B4-BE49-F238E27FC236}">
                <a16:creationId xmlns:a16="http://schemas.microsoft.com/office/drawing/2014/main" id="{58FB25E8-5519-646B-5E14-108215B62612}"/>
              </a:ext>
            </a:extLst>
          </p:cNvPr>
          <p:cNvSpPr>
            <a:spLocks noGrp="1"/>
          </p:cNvSpPr>
          <p:nvPr>
            <p:ph type="title"/>
          </p:nvPr>
        </p:nvSpPr>
        <p:spPr/>
        <p:txBody>
          <a:bodyPr/>
          <a:lstStyle/>
          <a:p>
            <a:r>
              <a:rPr lang="nl-NL" dirty="0">
                <a:effectLst>
                  <a:outerShdw blurRad="38100" dist="38100" dir="2700000" algn="tl">
                    <a:srgbClr val="000000">
                      <a:alpha val="43137"/>
                    </a:srgbClr>
                  </a:outerShdw>
                </a:effectLst>
              </a:rPr>
              <a:t>Hoe werkt de HRA?</a:t>
            </a:r>
          </a:p>
        </p:txBody>
      </p:sp>
      <p:sp>
        <p:nvSpPr>
          <p:cNvPr id="13" name="Tekstvak 12">
            <a:extLst>
              <a:ext uri="{FF2B5EF4-FFF2-40B4-BE49-F238E27FC236}">
                <a16:creationId xmlns:a16="http://schemas.microsoft.com/office/drawing/2014/main" id="{F9011C8C-2B32-3C2F-1EEE-1815A7944FC0}"/>
              </a:ext>
            </a:extLst>
          </p:cNvPr>
          <p:cNvSpPr txBox="1"/>
          <p:nvPr/>
        </p:nvSpPr>
        <p:spPr>
          <a:xfrm>
            <a:off x="628650" y="1506071"/>
            <a:ext cx="8017809" cy="2862322"/>
          </a:xfrm>
          <a:prstGeom prst="rect">
            <a:avLst/>
          </a:prstGeom>
          <a:noFill/>
        </p:spPr>
        <p:txBody>
          <a:bodyPr wrap="square" rtlCol="0">
            <a:spAutoFit/>
          </a:bodyPr>
          <a:lstStyle/>
          <a:p>
            <a:r>
              <a:rPr lang="nl-NL" sz="1800" dirty="0">
                <a:solidFill>
                  <a:schemeClr val="bg1"/>
                </a:solidFill>
                <a:effectLst>
                  <a:outerShdw blurRad="38100" dist="38100" dir="2700000" algn="tl">
                    <a:srgbClr val="000000">
                      <a:alpha val="43137"/>
                    </a:srgbClr>
                  </a:outerShdw>
                </a:effectLst>
              </a:rPr>
              <a:t>Als je een huis koopt, kun je geld lenen bij de bank – de hypotheek.</a:t>
            </a:r>
          </a:p>
          <a:p>
            <a:endParaRPr lang="nl-NL" sz="1800" dirty="0">
              <a:solidFill>
                <a:schemeClr val="bg1"/>
              </a:solidFill>
              <a:effectLst>
                <a:outerShdw blurRad="38100" dist="38100" dir="2700000" algn="tl">
                  <a:srgbClr val="000000">
                    <a:alpha val="43137"/>
                  </a:srgbClr>
                </a:outerShdw>
              </a:effectLst>
            </a:endParaRPr>
          </a:p>
          <a:p>
            <a:r>
              <a:rPr lang="nl-NL" sz="1800" dirty="0">
                <a:solidFill>
                  <a:schemeClr val="bg1"/>
                </a:solidFill>
                <a:effectLst>
                  <a:outerShdw blurRad="38100" dist="38100" dir="2700000" algn="tl">
                    <a:srgbClr val="000000">
                      <a:alpha val="43137"/>
                    </a:srgbClr>
                  </a:outerShdw>
                </a:effectLst>
              </a:rPr>
              <a:t>Je betaalt maandelijks hypotheekrente aan de bank.</a:t>
            </a:r>
          </a:p>
          <a:p>
            <a:endParaRPr lang="nl-NL" sz="1800" dirty="0">
              <a:solidFill>
                <a:schemeClr val="bg1"/>
              </a:solidFill>
              <a:effectLst>
                <a:outerShdw blurRad="38100" dist="38100" dir="2700000" algn="tl">
                  <a:srgbClr val="000000">
                    <a:alpha val="43137"/>
                  </a:srgbClr>
                </a:outerShdw>
              </a:effectLst>
            </a:endParaRPr>
          </a:p>
          <a:p>
            <a:r>
              <a:rPr lang="nl-NL" sz="1800" dirty="0">
                <a:solidFill>
                  <a:schemeClr val="bg1"/>
                </a:solidFill>
                <a:effectLst>
                  <a:outerShdw blurRad="38100" dist="38100" dir="2700000" algn="tl">
                    <a:srgbClr val="000000">
                      <a:alpha val="43137"/>
                    </a:srgbClr>
                  </a:outerShdw>
                </a:effectLst>
              </a:rPr>
              <a:t>Dat bedrag trek je voor een deel af van je belastbaar inkomen in box 1.</a:t>
            </a:r>
          </a:p>
          <a:p>
            <a:endParaRPr lang="nl-NL" sz="1800" dirty="0">
              <a:solidFill>
                <a:schemeClr val="bg1"/>
              </a:solidFill>
              <a:effectLst>
                <a:outerShdw blurRad="38100" dist="38100" dir="2700000" algn="tl">
                  <a:srgbClr val="000000">
                    <a:alpha val="43137"/>
                  </a:srgbClr>
                </a:outerShdw>
              </a:effectLst>
            </a:endParaRPr>
          </a:p>
          <a:p>
            <a:r>
              <a:rPr lang="nl-NL" sz="1800" dirty="0">
                <a:solidFill>
                  <a:schemeClr val="bg1"/>
                </a:solidFill>
                <a:effectLst>
                  <a:outerShdw blurRad="38100" dist="38100" dir="2700000" algn="tl">
                    <a:srgbClr val="000000">
                      <a:alpha val="43137"/>
                    </a:srgbClr>
                  </a:outerShdw>
                </a:effectLst>
              </a:rPr>
              <a:t>De Belastingdienst telt het eigenwoningforfait (percentage WOZ-waarde) bij je inkomen op. Dit is meestal lager dan de aftrekpost.</a:t>
            </a:r>
          </a:p>
          <a:p>
            <a:endParaRPr lang="nl-NL" sz="1800" dirty="0">
              <a:solidFill>
                <a:schemeClr val="bg1"/>
              </a:solidFill>
              <a:effectLst>
                <a:outerShdw blurRad="38100" dist="38100" dir="2700000" algn="tl">
                  <a:srgbClr val="000000">
                    <a:alpha val="43137"/>
                  </a:srgbClr>
                </a:outerShdw>
              </a:effectLst>
            </a:endParaRPr>
          </a:p>
          <a:p>
            <a:r>
              <a:rPr lang="nl-NL" sz="1800" dirty="0">
                <a:solidFill>
                  <a:schemeClr val="bg1"/>
                </a:solidFill>
                <a:effectLst>
                  <a:outerShdw blurRad="38100" dist="38100" dir="2700000" algn="tl">
                    <a:srgbClr val="000000">
                      <a:alpha val="43137"/>
                    </a:srgbClr>
                  </a:outerShdw>
                </a:effectLst>
              </a:rPr>
              <a:t>Hierdoor lijkt je inkomen lager → je betaalt minder inkomstenbelasting.</a:t>
            </a:r>
          </a:p>
        </p:txBody>
      </p:sp>
    </p:spTree>
    <p:extLst>
      <p:ext uri="{BB962C8B-B14F-4D97-AF65-F5344CB8AC3E}">
        <p14:creationId xmlns:p14="http://schemas.microsoft.com/office/powerpoint/2010/main" val="723641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AA3A6BF6-A7EE-F75E-ACE3-EDB26C40A4FA}"/>
              </a:ext>
            </a:extLst>
          </p:cNvPr>
          <p:cNvSpPr/>
          <p:nvPr/>
        </p:nvSpPr>
        <p:spPr>
          <a:xfrm>
            <a:off x="5614147" y="517711"/>
            <a:ext cx="3166782" cy="4385807"/>
          </a:xfrm>
          <a:prstGeom prst="rect">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a:extLst>
              <a:ext uri="{FF2B5EF4-FFF2-40B4-BE49-F238E27FC236}">
                <a16:creationId xmlns:a16="http://schemas.microsoft.com/office/drawing/2014/main" id="{E81B0676-00E3-0881-3414-4CBFDCEE96EC}"/>
              </a:ext>
            </a:extLst>
          </p:cNvPr>
          <p:cNvSpPr>
            <a:spLocks noGrp="1"/>
          </p:cNvSpPr>
          <p:nvPr>
            <p:ph type="title"/>
          </p:nvPr>
        </p:nvSpPr>
        <p:spPr/>
        <p:txBody>
          <a:bodyPr/>
          <a:lstStyle/>
          <a:p>
            <a:r>
              <a:rPr lang="nl-NL" dirty="0"/>
              <a:t>Voorbeeld HRA</a:t>
            </a:r>
          </a:p>
        </p:txBody>
      </p:sp>
      <p:sp>
        <p:nvSpPr>
          <p:cNvPr id="8" name="Tekstvak 7">
            <a:extLst>
              <a:ext uri="{FF2B5EF4-FFF2-40B4-BE49-F238E27FC236}">
                <a16:creationId xmlns:a16="http://schemas.microsoft.com/office/drawing/2014/main" id="{D14ECB29-66F4-FAF1-FE6C-102589DF0593}"/>
              </a:ext>
            </a:extLst>
          </p:cNvPr>
          <p:cNvSpPr txBox="1"/>
          <p:nvPr/>
        </p:nvSpPr>
        <p:spPr>
          <a:xfrm>
            <a:off x="490818" y="1556088"/>
            <a:ext cx="4894729" cy="2632003"/>
          </a:xfrm>
          <a:prstGeom prst="rect">
            <a:avLst/>
          </a:prstGeom>
          <a:noFill/>
        </p:spPr>
        <p:txBody>
          <a:bodyPr wrap="square">
            <a:spAutoFit/>
          </a:bodyPr>
          <a:lstStyle/>
          <a:p>
            <a:pPr>
              <a:lnSpc>
                <a:spcPct val="150000"/>
              </a:lnSpc>
              <a:tabLst>
                <a:tab pos="4484688" algn="dec"/>
              </a:tabLst>
            </a:pPr>
            <a:r>
              <a:rPr lang="nl-NL" sz="1600" dirty="0">
                <a:solidFill>
                  <a:schemeClr val="bg1"/>
                </a:solidFill>
              </a:rPr>
              <a:t>Bruto jaarinkomen	</a:t>
            </a:r>
            <a:r>
              <a:rPr lang="nl-NL" sz="1600" b="1" dirty="0">
                <a:solidFill>
                  <a:schemeClr val="bg1"/>
                </a:solidFill>
              </a:rPr>
              <a:t>€70.000</a:t>
            </a:r>
          </a:p>
          <a:p>
            <a:pPr>
              <a:lnSpc>
                <a:spcPct val="150000"/>
              </a:lnSpc>
              <a:tabLst>
                <a:tab pos="4484688" algn="dec"/>
              </a:tabLst>
            </a:pPr>
            <a:r>
              <a:rPr lang="nl-NL" sz="1600" dirty="0">
                <a:solidFill>
                  <a:schemeClr val="bg1"/>
                </a:solidFill>
              </a:rPr>
              <a:t>Annuïteitenhypotheek 	</a:t>
            </a:r>
            <a:r>
              <a:rPr lang="nl-NL" sz="1600" b="1" dirty="0">
                <a:solidFill>
                  <a:schemeClr val="bg1"/>
                </a:solidFill>
              </a:rPr>
              <a:t>€300.000</a:t>
            </a:r>
          </a:p>
          <a:p>
            <a:pPr>
              <a:lnSpc>
                <a:spcPct val="150000"/>
              </a:lnSpc>
              <a:tabLst>
                <a:tab pos="4484688" algn="dec"/>
              </a:tabLst>
            </a:pPr>
            <a:r>
              <a:rPr lang="nl-NL" sz="1600" dirty="0">
                <a:solidFill>
                  <a:schemeClr val="bg1"/>
                </a:solidFill>
              </a:rPr>
              <a:t>In het eerste jaar betaalde rente (4%) 	</a:t>
            </a:r>
            <a:r>
              <a:rPr lang="nl-NL" sz="1600" b="1" dirty="0">
                <a:solidFill>
                  <a:schemeClr val="bg1"/>
                </a:solidFill>
              </a:rPr>
              <a:t>€11.900</a:t>
            </a:r>
          </a:p>
          <a:p>
            <a:pPr>
              <a:lnSpc>
                <a:spcPct val="150000"/>
              </a:lnSpc>
              <a:tabLst>
                <a:tab pos="4484688" algn="dec"/>
              </a:tabLst>
            </a:pPr>
            <a:r>
              <a:rPr lang="nl-NL" sz="1600" dirty="0">
                <a:solidFill>
                  <a:schemeClr val="bg1"/>
                </a:solidFill>
              </a:rPr>
              <a:t>Het eigenwoningforfait is 0,35%	 </a:t>
            </a:r>
            <a:r>
              <a:rPr lang="nl-NL" sz="1600" b="1" dirty="0">
                <a:solidFill>
                  <a:schemeClr val="bg1"/>
                </a:solidFill>
              </a:rPr>
              <a:t>€1.050</a:t>
            </a:r>
          </a:p>
          <a:p>
            <a:pPr>
              <a:lnSpc>
                <a:spcPct val="150000"/>
              </a:lnSpc>
              <a:tabLst>
                <a:tab pos="4484688" algn="dec"/>
              </a:tabLst>
            </a:pPr>
            <a:r>
              <a:rPr lang="nl-NL" sz="1600" dirty="0">
                <a:solidFill>
                  <a:schemeClr val="bg1"/>
                </a:solidFill>
              </a:rPr>
              <a:t>Aftrekbaar bedrag </a:t>
            </a:r>
          </a:p>
          <a:p>
            <a:pPr>
              <a:lnSpc>
                <a:spcPct val="150000"/>
              </a:lnSpc>
              <a:tabLst>
                <a:tab pos="4484688" algn="dec"/>
              </a:tabLst>
            </a:pPr>
            <a:r>
              <a:rPr lang="nl-NL" sz="1600" dirty="0">
                <a:solidFill>
                  <a:schemeClr val="bg1"/>
                </a:solidFill>
              </a:rPr>
              <a:t>= €11.900 – €1.050 	</a:t>
            </a:r>
            <a:r>
              <a:rPr lang="nl-NL" sz="1600" b="1" dirty="0">
                <a:solidFill>
                  <a:schemeClr val="bg1"/>
                </a:solidFill>
              </a:rPr>
              <a:t>€10.850</a:t>
            </a:r>
          </a:p>
          <a:p>
            <a:pPr>
              <a:lnSpc>
                <a:spcPct val="150000"/>
              </a:lnSpc>
              <a:tabLst>
                <a:tab pos="4484688" algn="dec"/>
              </a:tabLst>
            </a:pPr>
            <a:r>
              <a:rPr lang="nl-NL" sz="1600" dirty="0">
                <a:solidFill>
                  <a:schemeClr val="bg1"/>
                </a:solidFill>
              </a:rPr>
              <a:t>Belastingtarief 37,48% </a:t>
            </a:r>
            <a:r>
              <a:rPr lang="nl-NL" sz="1600" dirty="0">
                <a:solidFill>
                  <a:schemeClr val="bg1"/>
                </a:solidFill>
                <a:sym typeface="Wingdings" panose="05000000000000000000" pitchFamily="2" charset="2"/>
              </a:rPr>
              <a:t> aftrek wordt </a:t>
            </a:r>
            <a:r>
              <a:rPr lang="nl-NL" sz="1600" dirty="0">
                <a:solidFill>
                  <a:schemeClr val="bg1"/>
                </a:solidFill>
              </a:rPr>
              <a:t>	 </a:t>
            </a:r>
            <a:r>
              <a:rPr lang="nl-NL" sz="1600" b="1" dirty="0">
                <a:solidFill>
                  <a:schemeClr val="bg1"/>
                </a:solidFill>
              </a:rPr>
              <a:t>€4.000</a:t>
            </a:r>
          </a:p>
        </p:txBody>
      </p:sp>
      <p:pic>
        <p:nvPicPr>
          <p:cNvPr id="10" name="Afbeelding 9">
            <a:extLst>
              <a:ext uri="{FF2B5EF4-FFF2-40B4-BE49-F238E27FC236}">
                <a16:creationId xmlns:a16="http://schemas.microsoft.com/office/drawing/2014/main" id="{29F4E8C1-DFF5-FC80-806E-57404E22D78B}"/>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5745256" y="1126192"/>
            <a:ext cx="2904565" cy="2692774"/>
          </a:xfrm>
          <a:prstGeom prst="rect">
            <a:avLst/>
          </a:prstGeom>
        </p:spPr>
      </p:pic>
      <p:sp>
        <p:nvSpPr>
          <p:cNvPr id="12" name="Tekstvak 11">
            <a:extLst>
              <a:ext uri="{FF2B5EF4-FFF2-40B4-BE49-F238E27FC236}">
                <a16:creationId xmlns:a16="http://schemas.microsoft.com/office/drawing/2014/main" id="{E31766F8-835D-A4C5-24F4-3A4C9A52F71C}"/>
              </a:ext>
            </a:extLst>
          </p:cNvPr>
          <p:cNvSpPr txBox="1"/>
          <p:nvPr/>
        </p:nvSpPr>
        <p:spPr>
          <a:xfrm>
            <a:off x="5745256" y="724458"/>
            <a:ext cx="2904565" cy="307777"/>
          </a:xfrm>
          <a:prstGeom prst="rect">
            <a:avLst/>
          </a:prstGeom>
          <a:solidFill>
            <a:schemeClr val="accent3"/>
          </a:solidFill>
        </p:spPr>
        <p:txBody>
          <a:bodyPr wrap="square">
            <a:spAutoFit/>
          </a:bodyPr>
          <a:lstStyle/>
          <a:p>
            <a:pPr algn="r"/>
            <a:r>
              <a:rPr lang="nl-NL" dirty="0">
                <a:solidFill>
                  <a:schemeClr val="bg1"/>
                </a:solidFill>
                <a:latin typeface="Aller Display" panose="020B0503040302020203" pitchFamily="34" charset="0"/>
              </a:rPr>
              <a:t>Makelaardij Zomersteen</a:t>
            </a:r>
          </a:p>
        </p:txBody>
      </p:sp>
      <p:sp>
        <p:nvSpPr>
          <p:cNvPr id="14" name="Tekstvak 13">
            <a:extLst>
              <a:ext uri="{FF2B5EF4-FFF2-40B4-BE49-F238E27FC236}">
                <a16:creationId xmlns:a16="http://schemas.microsoft.com/office/drawing/2014/main" id="{6928775E-4182-0743-EC03-2A089F3BB3B3}"/>
              </a:ext>
            </a:extLst>
          </p:cNvPr>
          <p:cNvSpPr txBox="1"/>
          <p:nvPr/>
        </p:nvSpPr>
        <p:spPr>
          <a:xfrm>
            <a:off x="7066429" y="3429000"/>
            <a:ext cx="1448922" cy="307777"/>
          </a:xfrm>
          <a:prstGeom prst="rect">
            <a:avLst/>
          </a:prstGeom>
          <a:solidFill>
            <a:schemeClr val="accent4"/>
          </a:solidFill>
        </p:spPr>
        <p:txBody>
          <a:bodyPr wrap="square" rtlCol="0">
            <a:spAutoFit/>
          </a:bodyPr>
          <a:lstStyle/>
          <a:p>
            <a:pPr algn="ctr"/>
            <a:r>
              <a:rPr lang="nl-NL" b="1" dirty="0">
                <a:solidFill>
                  <a:schemeClr val="bg1"/>
                </a:solidFill>
              </a:rPr>
              <a:t>€ 300.000 k.k.</a:t>
            </a:r>
          </a:p>
        </p:txBody>
      </p:sp>
      <p:sp>
        <p:nvSpPr>
          <p:cNvPr id="16" name="Tekstvak 15">
            <a:extLst>
              <a:ext uri="{FF2B5EF4-FFF2-40B4-BE49-F238E27FC236}">
                <a16:creationId xmlns:a16="http://schemas.microsoft.com/office/drawing/2014/main" id="{91897CCF-34FC-F3E4-717F-87A5066CF7E3}"/>
              </a:ext>
            </a:extLst>
          </p:cNvPr>
          <p:cNvSpPr txBox="1"/>
          <p:nvPr/>
        </p:nvSpPr>
        <p:spPr>
          <a:xfrm>
            <a:off x="5745255" y="3780134"/>
            <a:ext cx="2904566" cy="1154162"/>
          </a:xfrm>
          <a:prstGeom prst="rect">
            <a:avLst/>
          </a:prstGeom>
          <a:noFill/>
        </p:spPr>
        <p:txBody>
          <a:bodyPr wrap="square">
            <a:spAutoFit/>
          </a:bodyPr>
          <a:lstStyle/>
          <a:p>
            <a:pPr>
              <a:buNone/>
            </a:pPr>
            <a:r>
              <a:rPr lang="nl-NL" dirty="0"/>
              <a:t>Omschrijving</a:t>
            </a:r>
            <a:endParaRPr lang="nl-NL" sz="1100" dirty="0"/>
          </a:p>
          <a:p>
            <a:pPr>
              <a:buNone/>
            </a:pPr>
            <a:br>
              <a:rPr lang="nl-NL" sz="1100" dirty="0"/>
            </a:br>
            <a:r>
              <a:rPr lang="nl-NL" sz="1100" dirty="0"/>
              <a:t>Ideaal gelegen vlak bij het centrum van de stad, vlakbij metrostation en uitgaansleven biedt deze hoekwoning u een unieke kans op een ruime woning in een rustige buurt.</a:t>
            </a:r>
          </a:p>
        </p:txBody>
      </p:sp>
    </p:spTree>
    <p:extLst>
      <p:ext uri="{BB962C8B-B14F-4D97-AF65-F5344CB8AC3E}">
        <p14:creationId xmlns:p14="http://schemas.microsoft.com/office/powerpoint/2010/main" val="3798857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23F4E4B-F72A-BF3E-8A87-A75E20A872FF}"/>
              </a:ext>
            </a:extLst>
          </p:cNvPr>
          <p:cNvSpPr>
            <a:spLocks noGrp="1"/>
          </p:cNvSpPr>
          <p:nvPr>
            <p:ph type="title"/>
          </p:nvPr>
        </p:nvSpPr>
        <p:spPr>
          <a:xfrm>
            <a:off x="609601" y="784886"/>
            <a:ext cx="3962399" cy="1480943"/>
          </a:xfrm>
        </p:spPr>
        <p:txBody>
          <a:bodyPr/>
          <a:lstStyle/>
          <a:p>
            <a:r>
              <a:rPr lang="nl-NL" sz="2800" dirty="0"/>
              <a:t>Wat denken jullie?</a:t>
            </a:r>
            <a:br>
              <a:rPr lang="nl-NL" sz="2800" dirty="0"/>
            </a:br>
            <a:br>
              <a:rPr lang="nl-NL" sz="2000" dirty="0"/>
            </a:br>
            <a:r>
              <a:rPr lang="nl-NL" sz="2000" b="0" dirty="0"/>
              <a:t>Is de hypotheekrenteaftrek een goed instrument om te zorgen dat meer mensen een woning kunnen kopen?</a:t>
            </a:r>
          </a:p>
        </p:txBody>
      </p:sp>
      <p:sp>
        <p:nvSpPr>
          <p:cNvPr id="4" name="Rechthoek 3">
            <a:extLst>
              <a:ext uri="{FF2B5EF4-FFF2-40B4-BE49-F238E27FC236}">
                <a16:creationId xmlns:a16="http://schemas.microsoft.com/office/drawing/2014/main" id="{0BECB996-3B75-62FF-40CF-68840038DB5D}"/>
              </a:ext>
            </a:extLst>
          </p:cNvPr>
          <p:cNvSpPr/>
          <p:nvPr/>
        </p:nvSpPr>
        <p:spPr>
          <a:xfrm>
            <a:off x="865096" y="2571750"/>
            <a:ext cx="1432111" cy="766482"/>
          </a:xfrm>
          <a:prstGeom prst="rect">
            <a:avLst/>
          </a:prstGeom>
          <a:solidFill>
            <a:schemeClr val="accent3"/>
          </a:solidFill>
          <a:ln>
            <a:solidFill>
              <a:schemeClr val="accent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nl-NL" sz="3600" b="1" dirty="0">
                <a:solidFill>
                  <a:srgbClr val="FFC000"/>
                </a:solidFill>
              </a:rPr>
              <a:t>Ja</a:t>
            </a:r>
            <a:endParaRPr lang="nl-NL" b="1" dirty="0">
              <a:solidFill>
                <a:srgbClr val="FFC000"/>
              </a:solidFill>
            </a:endParaRPr>
          </a:p>
        </p:txBody>
      </p:sp>
      <p:sp>
        <p:nvSpPr>
          <p:cNvPr id="6" name="Rechthoek 5">
            <a:extLst>
              <a:ext uri="{FF2B5EF4-FFF2-40B4-BE49-F238E27FC236}">
                <a16:creationId xmlns:a16="http://schemas.microsoft.com/office/drawing/2014/main" id="{2AAAB159-CB97-220F-0DBF-24835E54474A}"/>
              </a:ext>
            </a:extLst>
          </p:cNvPr>
          <p:cNvSpPr/>
          <p:nvPr/>
        </p:nvSpPr>
        <p:spPr>
          <a:xfrm>
            <a:off x="2602007" y="2571750"/>
            <a:ext cx="1432111" cy="766482"/>
          </a:xfrm>
          <a:prstGeom prst="rect">
            <a:avLst/>
          </a:prstGeom>
          <a:solidFill>
            <a:schemeClr val="accent3"/>
          </a:solidFill>
          <a:ln>
            <a:solidFill>
              <a:schemeClr val="accent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nl-NL" sz="3600" b="1" dirty="0">
                <a:solidFill>
                  <a:srgbClr val="FFC000"/>
                </a:solidFill>
              </a:rPr>
              <a:t>Nee</a:t>
            </a:r>
            <a:endParaRPr lang="nl-NL" b="1" dirty="0">
              <a:solidFill>
                <a:srgbClr val="FFC000"/>
              </a:solidFill>
            </a:endParaRPr>
          </a:p>
        </p:txBody>
      </p:sp>
      <p:pic>
        <p:nvPicPr>
          <p:cNvPr id="12" name="Afbeelding 11">
            <a:extLst>
              <a:ext uri="{FF2B5EF4-FFF2-40B4-BE49-F238E27FC236}">
                <a16:creationId xmlns:a16="http://schemas.microsoft.com/office/drawing/2014/main" id="{8CC70300-1C2B-9431-4C3E-F53ADC644F4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876800" y="957173"/>
            <a:ext cx="4119779" cy="261731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87876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ABB5D-57E9-DAB4-8ACD-439820484AE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7FF57A2-0108-2BE1-1257-9CCBA1794DA2}"/>
              </a:ext>
            </a:extLst>
          </p:cNvPr>
          <p:cNvSpPr>
            <a:spLocks noGrp="1"/>
          </p:cNvSpPr>
          <p:nvPr>
            <p:ph type="title"/>
          </p:nvPr>
        </p:nvSpPr>
        <p:spPr>
          <a:xfrm>
            <a:off x="435909" y="105810"/>
            <a:ext cx="8272181" cy="848932"/>
          </a:xfrm>
        </p:spPr>
        <p:txBody>
          <a:bodyPr/>
          <a:lstStyle/>
          <a:p>
            <a:r>
              <a:rPr lang="nl-NL" sz="2000" b="0" dirty="0"/>
              <a:t>Is de hypotheekrenteaftrek een goed instrument om te zorgen dat meer mensen een woning kunnen kopen?</a:t>
            </a:r>
          </a:p>
        </p:txBody>
      </p:sp>
      <p:sp>
        <p:nvSpPr>
          <p:cNvPr id="4" name="Rechthoek 3">
            <a:extLst>
              <a:ext uri="{FF2B5EF4-FFF2-40B4-BE49-F238E27FC236}">
                <a16:creationId xmlns:a16="http://schemas.microsoft.com/office/drawing/2014/main" id="{93DB6120-FE15-727C-096A-596A59022BC2}"/>
              </a:ext>
            </a:extLst>
          </p:cNvPr>
          <p:cNvSpPr/>
          <p:nvPr/>
        </p:nvSpPr>
        <p:spPr>
          <a:xfrm>
            <a:off x="1653431" y="1045509"/>
            <a:ext cx="1432111" cy="766482"/>
          </a:xfrm>
          <a:prstGeom prst="rect">
            <a:avLst/>
          </a:prstGeom>
          <a:solidFill>
            <a:schemeClr val="accent3"/>
          </a:solidFill>
          <a:ln>
            <a:solidFill>
              <a:schemeClr val="accent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nl-NL" sz="3600" b="1" dirty="0">
                <a:solidFill>
                  <a:srgbClr val="FFC000"/>
                </a:solidFill>
              </a:rPr>
              <a:t>Ja</a:t>
            </a:r>
            <a:endParaRPr lang="nl-NL" b="1" dirty="0">
              <a:solidFill>
                <a:srgbClr val="FFC000"/>
              </a:solidFill>
            </a:endParaRPr>
          </a:p>
        </p:txBody>
      </p:sp>
      <p:sp>
        <p:nvSpPr>
          <p:cNvPr id="6" name="Rechthoek 5">
            <a:extLst>
              <a:ext uri="{FF2B5EF4-FFF2-40B4-BE49-F238E27FC236}">
                <a16:creationId xmlns:a16="http://schemas.microsoft.com/office/drawing/2014/main" id="{396E821F-C927-873C-2A83-B6634D0FEBB2}"/>
              </a:ext>
            </a:extLst>
          </p:cNvPr>
          <p:cNvSpPr/>
          <p:nvPr/>
        </p:nvSpPr>
        <p:spPr>
          <a:xfrm>
            <a:off x="6058459" y="1045509"/>
            <a:ext cx="1432111" cy="766482"/>
          </a:xfrm>
          <a:prstGeom prst="rect">
            <a:avLst/>
          </a:prstGeom>
          <a:solidFill>
            <a:schemeClr val="accent3"/>
          </a:solidFill>
          <a:ln>
            <a:solidFill>
              <a:schemeClr val="accent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nl-NL" sz="3600" b="1" dirty="0">
                <a:solidFill>
                  <a:srgbClr val="FFC000"/>
                </a:solidFill>
              </a:rPr>
              <a:t>Nee</a:t>
            </a:r>
            <a:endParaRPr lang="nl-NL" b="1" dirty="0">
              <a:solidFill>
                <a:srgbClr val="FFC000"/>
              </a:solidFill>
            </a:endParaRPr>
          </a:p>
        </p:txBody>
      </p:sp>
      <p:sp>
        <p:nvSpPr>
          <p:cNvPr id="11" name="Tekstvak 10">
            <a:extLst>
              <a:ext uri="{FF2B5EF4-FFF2-40B4-BE49-F238E27FC236}">
                <a16:creationId xmlns:a16="http://schemas.microsoft.com/office/drawing/2014/main" id="{F8DB0F39-89BD-4B4B-E73E-52FB2A59E609}"/>
              </a:ext>
            </a:extLst>
          </p:cNvPr>
          <p:cNvSpPr txBox="1"/>
          <p:nvPr/>
        </p:nvSpPr>
        <p:spPr>
          <a:xfrm>
            <a:off x="435909" y="2094696"/>
            <a:ext cx="3867150" cy="1815882"/>
          </a:xfrm>
          <a:prstGeom prst="rect">
            <a:avLst/>
          </a:prstGeom>
          <a:noFill/>
        </p:spPr>
        <p:txBody>
          <a:bodyPr wrap="square">
            <a:spAutoFit/>
          </a:bodyPr>
          <a:lstStyle/>
          <a:p>
            <a:r>
              <a:rPr lang="nl-NL" b="1" dirty="0"/>
              <a:t>Lagere netto woonlasten </a:t>
            </a:r>
            <a:r>
              <a:rPr lang="nl-NL" dirty="0"/>
              <a:t>→ kopen van een woning wordt betaalbaarder.</a:t>
            </a:r>
          </a:p>
          <a:p>
            <a:endParaRPr lang="nl-NL" b="1" dirty="0"/>
          </a:p>
          <a:p>
            <a:r>
              <a:rPr lang="nl-NL" b="1" dirty="0"/>
              <a:t>Eigenwoningbezit </a:t>
            </a:r>
            <a:r>
              <a:rPr lang="nl-NL" dirty="0"/>
              <a:t>→ huiseigenaren hebben meer besteedbaar inkomen.</a:t>
            </a:r>
          </a:p>
          <a:p>
            <a:endParaRPr lang="nl-NL" dirty="0"/>
          </a:p>
          <a:p>
            <a:r>
              <a:rPr lang="nl-NL" b="1" dirty="0"/>
              <a:t>Betrouwbare overheid </a:t>
            </a:r>
            <a:r>
              <a:rPr lang="nl-NL" dirty="0"/>
              <a:t>→ langdurige regelingen worden niet tussentijds veranderd</a:t>
            </a:r>
          </a:p>
        </p:txBody>
      </p:sp>
      <p:sp>
        <p:nvSpPr>
          <p:cNvPr id="13" name="Tekstvak 12">
            <a:extLst>
              <a:ext uri="{FF2B5EF4-FFF2-40B4-BE49-F238E27FC236}">
                <a16:creationId xmlns:a16="http://schemas.microsoft.com/office/drawing/2014/main" id="{DF13285E-3B1E-6253-3D97-97D9C91CE89C}"/>
              </a:ext>
            </a:extLst>
          </p:cNvPr>
          <p:cNvSpPr txBox="1"/>
          <p:nvPr/>
        </p:nvSpPr>
        <p:spPr>
          <a:xfrm>
            <a:off x="4840940" y="2094696"/>
            <a:ext cx="4119030" cy="2677656"/>
          </a:xfrm>
          <a:prstGeom prst="rect">
            <a:avLst/>
          </a:prstGeom>
          <a:noFill/>
        </p:spPr>
        <p:txBody>
          <a:bodyPr wrap="square">
            <a:spAutoFit/>
          </a:bodyPr>
          <a:lstStyle/>
          <a:p>
            <a:r>
              <a:rPr lang="nl-NL" b="1" dirty="0"/>
              <a:t>Prijsopdrijvend</a:t>
            </a:r>
            <a:r>
              <a:rPr lang="nl-NL" dirty="0"/>
              <a:t> → huizen worden duurder, starters zijn daarmee de dupe.</a:t>
            </a:r>
          </a:p>
          <a:p>
            <a:endParaRPr lang="nl-NL" dirty="0"/>
          </a:p>
          <a:p>
            <a:r>
              <a:rPr lang="nl-NL" b="1" dirty="0"/>
              <a:t>Ongelijkheid</a:t>
            </a:r>
            <a:r>
              <a:rPr lang="nl-NL" dirty="0"/>
              <a:t> → hogere inkomens profiteren meer dan lagere inkomens </a:t>
            </a:r>
          </a:p>
          <a:p>
            <a:endParaRPr lang="nl-NL" b="1" dirty="0"/>
          </a:p>
          <a:p>
            <a:r>
              <a:rPr lang="nl-NL" b="1" dirty="0"/>
              <a:t>Kwetsbaarheid</a:t>
            </a:r>
            <a:r>
              <a:rPr lang="nl-NL" dirty="0"/>
              <a:t> → NL heeft hoge hypotheekschulden (≈ 77% BBP); bij prijsdaling ontstaat restschuld en financiële problemen.</a:t>
            </a:r>
          </a:p>
          <a:p>
            <a:endParaRPr lang="nl-NL" dirty="0"/>
          </a:p>
          <a:p>
            <a:r>
              <a:rPr lang="nl-NL" b="1" dirty="0"/>
              <a:t>Bouw </a:t>
            </a:r>
            <a:r>
              <a:rPr lang="nl-NL" dirty="0"/>
              <a:t>→ NL heeft een woningtekort. Dit probleem is breder dan het financieringsvraagstuk</a:t>
            </a:r>
          </a:p>
        </p:txBody>
      </p:sp>
    </p:spTree>
    <p:extLst>
      <p:ext uri="{BB962C8B-B14F-4D97-AF65-F5344CB8AC3E}">
        <p14:creationId xmlns:p14="http://schemas.microsoft.com/office/powerpoint/2010/main" val="704589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E8886-9AD5-6199-1F8D-806D0EBBDFDC}"/>
            </a:ext>
          </a:extLst>
        </p:cNvPr>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93C09EA7-AB10-B064-E7BC-66A81C83EDE0}"/>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l="5133" r="5133"/>
          <a:stretch/>
        </p:blipFill>
        <p:spPr/>
      </p:pic>
      <p:sp>
        <p:nvSpPr>
          <p:cNvPr id="5" name="Title 4">
            <a:extLst>
              <a:ext uri="{FF2B5EF4-FFF2-40B4-BE49-F238E27FC236}">
                <a16:creationId xmlns:a16="http://schemas.microsoft.com/office/drawing/2014/main" id="{0543851C-FEF0-1B15-C90F-55E111B8E20F}"/>
              </a:ext>
            </a:extLst>
          </p:cNvPr>
          <p:cNvSpPr>
            <a:spLocks noGrp="1"/>
          </p:cNvSpPr>
          <p:nvPr>
            <p:ph type="title"/>
          </p:nvPr>
        </p:nvSpPr>
        <p:spPr>
          <a:xfrm>
            <a:off x="495301" y="368028"/>
            <a:ext cx="3660900" cy="883800"/>
          </a:xfrm>
        </p:spPr>
        <p:txBody>
          <a:bodyPr/>
          <a:lstStyle/>
          <a:p>
            <a:r>
              <a:rPr lang="nl-NL" dirty="0"/>
              <a:t>Hoe zit dat in andere landen?</a:t>
            </a:r>
            <a:endParaRPr lang="nl-NL" b="0" dirty="0"/>
          </a:p>
        </p:txBody>
      </p:sp>
      <p:sp>
        <p:nvSpPr>
          <p:cNvPr id="3" name="Tekstvak 2">
            <a:extLst>
              <a:ext uri="{FF2B5EF4-FFF2-40B4-BE49-F238E27FC236}">
                <a16:creationId xmlns:a16="http://schemas.microsoft.com/office/drawing/2014/main" id="{38F0126C-487B-9044-6F06-F44C4C0EA19D}"/>
              </a:ext>
            </a:extLst>
          </p:cNvPr>
          <p:cNvSpPr txBox="1"/>
          <p:nvPr/>
        </p:nvSpPr>
        <p:spPr>
          <a:xfrm>
            <a:off x="495301" y="1538436"/>
            <a:ext cx="4594859" cy="2585323"/>
          </a:xfrm>
          <a:prstGeom prst="rect">
            <a:avLst/>
          </a:prstGeom>
          <a:noFill/>
        </p:spPr>
        <p:txBody>
          <a:bodyPr wrap="square">
            <a:spAutoFit/>
          </a:bodyPr>
          <a:lstStyle/>
          <a:p>
            <a:r>
              <a:rPr lang="nl-NL" sz="1800" dirty="0">
                <a:solidFill>
                  <a:schemeClr val="bg1"/>
                </a:solidFill>
              </a:rPr>
              <a:t>Kijk naar andere landen in de EU hoe het zit met Hypotheken en woningbezit.</a:t>
            </a:r>
          </a:p>
          <a:p>
            <a:endParaRPr lang="nl-NL" sz="1800" dirty="0">
              <a:solidFill>
                <a:schemeClr val="bg1"/>
              </a:solidFill>
            </a:endParaRPr>
          </a:p>
          <a:p>
            <a:r>
              <a:rPr lang="nl-NL" sz="1800" dirty="0">
                <a:solidFill>
                  <a:schemeClr val="bg1"/>
                </a:solidFill>
              </a:rPr>
              <a:t>Misschien onverwacht, maar de koploper in eigenwoningbezit is Roemenië.</a:t>
            </a:r>
            <a:br>
              <a:rPr lang="nl-NL" sz="1800" dirty="0">
                <a:solidFill>
                  <a:schemeClr val="bg1"/>
                </a:solidFill>
              </a:rPr>
            </a:br>
            <a:r>
              <a:rPr lang="nl-NL" sz="1800" dirty="0">
                <a:solidFill>
                  <a:schemeClr val="bg1"/>
                </a:solidFill>
                <a:sym typeface="Wingdings" panose="05000000000000000000" pitchFamily="2" charset="2"/>
              </a:rPr>
              <a:t> weinig hypotheek. Hoe kan dat?</a:t>
            </a:r>
            <a:endParaRPr lang="nl-NL" sz="1800" dirty="0">
              <a:solidFill>
                <a:schemeClr val="bg1"/>
              </a:solidFill>
            </a:endParaRPr>
          </a:p>
          <a:p>
            <a:endParaRPr lang="nl-NL" sz="1800" dirty="0">
              <a:solidFill>
                <a:schemeClr val="bg1"/>
              </a:solidFill>
            </a:endParaRPr>
          </a:p>
          <a:p>
            <a:r>
              <a:rPr lang="nl-NL" sz="1800" dirty="0">
                <a:solidFill>
                  <a:schemeClr val="bg1"/>
                </a:solidFill>
              </a:rPr>
              <a:t>In Denemarken zijn ook veel huiseigenaren met een hypotheek, maar geen HRA.</a:t>
            </a:r>
          </a:p>
        </p:txBody>
      </p:sp>
    </p:spTree>
    <p:extLst>
      <p:ext uri="{BB962C8B-B14F-4D97-AF65-F5344CB8AC3E}">
        <p14:creationId xmlns:p14="http://schemas.microsoft.com/office/powerpoint/2010/main" val="2700731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afbeelding 5">
            <a:extLst>
              <a:ext uri="{FF2B5EF4-FFF2-40B4-BE49-F238E27FC236}">
                <a16:creationId xmlns:a16="http://schemas.microsoft.com/office/drawing/2014/main" id="{0FEAE617-79D1-E3A5-6BBC-C0F0770DEC10}"/>
              </a:ext>
            </a:extLst>
          </p:cNvPr>
          <p:cNvPicPr>
            <a:picLocks noGrp="1" noChangeAspect="1"/>
          </p:cNvPicPr>
          <p:nvPr>
            <p:ph type="pic" sz="quarter" idx="10"/>
          </p:nvPr>
        </p:nvPicPr>
        <p:blipFill>
          <a:blip r:embed="rId3"/>
          <a:srcRect l="6465" t="6453" b="6453"/>
          <a:stretch>
            <a:fillRect/>
          </a:stretch>
        </p:blipFill>
        <p:spPr>
          <a:xfrm>
            <a:off x="4873500" y="0"/>
            <a:ext cx="4270499" cy="5143500"/>
          </a:xfrm>
        </p:spPr>
      </p:pic>
      <p:sp>
        <p:nvSpPr>
          <p:cNvPr id="3" name="Titel 2">
            <a:extLst>
              <a:ext uri="{FF2B5EF4-FFF2-40B4-BE49-F238E27FC236}">
                <a16:creationId xmlns:a16="http://schemas.microsoft.com/office/drawing/2014/main" id="{0759573C-C27A-5EDA-39AE-35026927FF2B}"/>
              </a:ext>
            </a:extLst>
          </p:cNvPr>
          <p:cNvSpPr>
            <a:spLocks noGrp="1"/>
          </p:cNvSpPr>
          <p:nvPr>
            <p:ph type="title"/>
          </p:nvPr>
        </p:nvSpPr>
        <p:spPr>
          <a:xfrm>
            <a:off x="609601" y="0"/>
            <a:ext cx="3660900" cy="883800"/>
          </a:xfrm>
        </p:spPr>
        <p:txBody>
          <a:bodyPr/>
          <a:lstStyle/>
          <a:p>
            <a:r>
              <a:rPr lang="nl-NL" dirty="0"/>
              <a:t>Georgisme</a:t>
            </a:r>
          </a:p>
        </p:txBody>
      </p:sp>
      <p:sp>
        <p:nvSpPr>
          <p:cNvPr id="7" name="Rectangle 1">
            <a:extLst>
              <a:ext uri="{FF2B5EF4-FFF2-40B4-BE49-F238E27FC236}">
                <a16:creationId xmlns:a16="http://schemas.microsoft.com/office/drawing/2014/main" id="{7364B1E4-B7CD-3849-8B15-C9DD3BE8A9CC}"/>
              </a:ext>
            </a:extLst>
          </p:cNvPr>
          <p:cNvSpPr>
            <a:spLocks noGrp="1" noChangeArrowheads="1"/>
          </p:cNvSpPr>
          <p:nvPr>
            <p:ph type="body" sz="quarter" idx="11"/>
          </p:nvPr>
        </p:nvSpPr>
        <p:spPr bwMode="auto">
          <a:xfrm>
            <a:off x="609726" y="998495"/>
            <a:ext cx="3660775"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lang="nl-NL" altLang="nl-NL" sz="1800" dirty="0">
                <a:latin typeface="Arial" panose="020B0604020202020204" pitchFamily="34" charset="0"/>
              </a:rPr>
              <a:t>Idee van e</a:t>
            </a:r>
            <a:r>
              <a:rPr kumimoji="0" lang="nl-NL" altLang="nl-NL" sz="1800" i="0" u="none" strike="noStrike" cap="none" normalizeH="0" baseline="0" dirty="0">
                <a:ln>
                  <a:noFill/>
                </a:ln>
                <a:solidFill>
                  <a:schemeClr val="tx1"/>
                </a:solidFill>
                <a:effectLst/>
                <a:latin typeface="Arial" panose="020B0604020202020204" pitchFamily="34" charset="0"/>
              </a:rPr>
              <a:t>conoom Henry George:</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nl-NL" altLang="nl-NL" sz="1800" i="0" u="none" strike="noStrike" cap="none" normalizeH="0" baseline="0" dirty="0">
                <a:ln>
                  <a:noFill/>
                </a:ln>
                <a:solidFill>
                  <a:schemeClr val="tx1"/>
                </a:solidFill>
                <a:effectLst/>
                <a:latin typeface="Arial" panose="020B0604020202020204" pitchFamily="34" charset="0"/>
              </a:rPr>
              <a:t>Land is van iedereen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sz="1800" dirty="0">
                <a:latin typeface="Arial" panose="020B0604020202020204" pitchFamily="34" charset="0"/>
              </a:rPr>
              <a:t>De</a:t>
            </a:r>
            <a:r>
              <a:rPr kumimoji="0" lang="nl-NL" altLang="nl-NL" sz="1800" i="0" u="none" strike="noStrike" cap="none" normalizeH="0" baseline="0" dirty="0">
                <a:ln>
                  <a:noFill/>
                </a:ln>
                <a:solidFill>
                  <a:schemeClr val="tx1"/>
                </a:solidFill>
                <a:effectLst/>
                <a:latin typeface="Arial" panose="020B0604020202020204" pitchFamily="34" charset="0"/>
              </a:rPr>
              <a:t> waarde komt uit de samenleving</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nl-NL" altLang="nl-NL" sz="1800" i="0" u="none" strike="noStrike" cap="none" normalizeH="0" baseline="0" dirty="0">
                <a:ln>
                  <a:noFill/>
                </a:ln>
                <a:solidFill>
                  <a:schemeClr val="tx1"/>
                </a:solidFill>
                <a:effectLst/>
                <a:latin typeface="Arial" panose="020B0604020202020204" pitchFamily="34" charset="0"/>
              </a:rPr>
              <a:t>Belast landwaarde, niet arbeid of winst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nl-NL" altLang="nl-NL" sz="1800" i="0" u="none" strike="noStrike" cap="none" normalizeH="0" baseline="0" dirty="0">
                <a:ln>
                  <a:noFill/>
                </a:ln>
                <a:solidFill>
                  <a:schemeClr val="tx1"/>
                </a:solidFill>
                <a:effectLst/>
                <a:latin typeface="Arial" panose="020B0604020202020204" pitchFamily="34" charset="0"/>
              </a:rPr>
              <a:t>Zo profiteren alle mensen gelijkelijk van stijgende grondprijzen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nl-NL" altLang="nl-NL" sz="1800" dirty="0">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lang="nl-NL" altLang="nl-NL" sz="1800" dirty="0">
                <a:latin typeface="Arial" panose="020B0604020202020204" pitchFamily="34" charset="0"/>
              </a:rPr>
              <a:t>Dit heet </a:t>
            </a:r>
            <a:r>
              <a:rPr kumimoji="0" lang="nl-NL" altLang="nl-NL" sz="1800" b="1" i="0" u="none" strike="noStrike" cap="none" normalizeH="0" baseline="0" dirty="0">
                <a:ln>
                  <a:noFill/>
                </a:ln>
                <a:solidFill>
                  <a:schemeClr val="tx1"/>
                </a:solidFill>
                <a:effectLst/>
                <a:latin typeface="Arial" panose="020B0604020202020204" pitchFamily="34" charset="0"/>
              </a:rPr>
              <a:t>Land Value Tax </a:t>
            </a:r>
            <a:r>
              <a:rPr kumimoji="0" lang="nl-NL" altLang="nl-NL" sz="1800" i="0" u="none" strike="noStrike" cap="none" normalizeH="0" baseline="0" dirty="0">
                <a:ln>
                  <a:noFill/>
                </a:ln>
                <a:solidFill>
                  <a:schemeClr val="tx1"/>
                </a:solidFill>
                <a:effectLst/>
                <a:latin typeface="Arial" panose="020B0604020202020204" pitchFamily="34" charset="0"/>
              </a:rPr>
              <a:t>(LVT)</a:t>
            </a:r>
          </a:p>
        </p:txBody>
      </p:sp>
    </p:spTree>
    <p:extLst>
      <p:ext uri="{BB962C8B-B14F-4D97-AF65-F5344CB8AC3E}">
        <p14:creationId xmlns:p14="http://schemas.microsoft.com/office/powerpoint/2010/main" val="1531712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78D8F-D55A-66E8-A82C-8A9945BB387C}"/>
            </a:ext>
          </a:extLst>
        </p:cNvPr>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13C2AF55-3CD7-DDF2-AD80-A261CB1AD21F}"/>
              </a:ext>
            </a:extLst>
          </p:cNvPr>
          <p:cNvSpPr>
            <a:spLocks noGrp="1"/>
          </p:cNvSpPr>
          <p:nvPr>
            <p:ph type="pic" sz="quarter" idx="12"/>
          </p:nvPr>
        </p:nvSpPr>
        <p:spPr/>
      </p:sp>
      <p:sp>
        <p:nvSpPr>
          <p:cNvPr id="5" name="Tijdelijke aanduiding voor afbeelding 4">
            <a:extLst>
              <a:ext uri="{FF2B5EF4-FFF2-40B4-BE49-F238E27FC236}">
                <a16:creationId xmlns:a16="http://schemas.microsoft.com/office/drawing/2014/main" id="{21A77134-974D-D3EC-B54C-AD71C203BA0A}"/>
              </a:ext>
            </a:extLst>
          </p:cNvPr>
          <p:cNvSpPr>
            <a:spLocks noGrp="1"/>
          </p:cNvSpPr>
          <p:nvPr>
            <p:ph type="pic" sz="quarter" idx="13"/>
          </p:nvPr>
        </p:nvSpPr>
        <p:spPr/>
      </p:sp>
      <p:sp>
        <p:nvSpPr>
          <p:cNvPr id="6" name="Titel 5">
            <a:extLst>
              <a:ext uri="{FF2B5EF4-FFF2-40B4-BE49-F238E27FC236}">
                <a16:creationId xmlns:a16="http://schemas.microsoft.com/office/drawing/2014/main" id="{A994BAAA-4929-B67C-ECF8-D870E431C5E0}"/>
              </a:ext>
            </a:extLst>
          </p:cNvPr>
          <p:cNvSpPr>
            <a:spLocks noGrp="1"/>
          </p:cNvSpPr>
          <p:nvPr>
            <p:ph type="title"/>
          </p:nvPr>
        </p:nvSpPr>
        <p:spPr>
          <a:xfrm>
            <a:off x="452718" y="274638"/>
            <a:ext cx="8062632" cy="993775"/>
          </a:xfrm>
        </p:spPr>
        <p:txBody>
          <a:bodyPr/>
          <a:lstStyle/>
          <a:p>
            <a:r>
              <a:rPr lang="nl-NL" dirty="0"/>
              <a:t>Hoe kan LVT werken?</a:t>
            </a:r>
          </a:p>
        </p:txBody>
      </p:sp>
      <p:sp>
        <p:nvSpPr>
          <p:cNvPr id="8" name="Tekstvak 7">
            <a:extLst>
              <a:ext uri="{FF2B5EF4-FFF2-40B4-BE49-F238E27FC236}">
                <a16:creationId xmlns:a16="http://schemas.microsoft.com/office/drawing/2014/main" id="{2FFE05D3-E9E3-5AAD-E2D7-15D84349EE8A}"/>
              </a:ext>
            </a:extLst>
          </p:cNvPr>
          <p:cNvSpPr txBox="1"/>
          <p:nvPr/>
        </p:nvSpPr>
        <p:spPr>
          <a:xfrm>
            <a:off x="452718" y="1268413"/>
            <a:ext cx="4894729" cy="3739998"/>
          </a:xfrm>
          <a:prstGeom prst="rect">
            <a:avLst/>
          </a:prstGeom>
          <a:noFill/>
        </p:spPr>
        <p:txBody>
          <a:bodyPr wrap="square">
            <a:spAutoFit/>
          </a:bodyPr>
          <a:lstStyle/>
          <a:p>
            <a:pPr marL="285750" lvl="0" indent="-285750">
              <a:lnSpc>
                <a:spcPct val="150000"/>
              </a:lnSpc>
              <a:buClr>
                <a:schemeClr val="bg1"/>
              </a:buClr>
              <a:buFont typeface="Arial" panose="020B0604020202020204" pitchFamily="34" charset="0"/>
              <a:buChar char="•"/>
              <a:tabLst>
                <a:tab pos="4484688" algn="dec"/>
              </a:tabLst>
            </a:pPr>
            <a:r>
              <a:rPr lang="nl-NL" sz="1600" dirty="0">
                <a:solidFill>
                  <a:srgbClr val="FFFFFF"/>
                </a:solidFill>
              </a:rPr>
              <a:t>De gemeente bepaalt de </a:t>
            </a:r>
            <a:r>
              <a:rPr lang="nl-NL" sz="1600" b="1" dirty="0">
                <a:solidFill>
                  <a:srgbClr val="FFFFFF"/>
                </a:solidFill>
              </a:rPr>
              <a:t>waarde van de grond</a:t>
            </a:r>
            <a:r>
              <a:rPr lang="nl-NL" sz="1600" dirty="0">
                <a:solidFill>
                  <a:srgbClr val="FFFFFF"/>
                </a:solidFill>
              </a:rPr>
              <a:t> (niet van het huis).</a:t>
            </a:r>
          </a:p>
          <a:p>
            <a:pPr marL="285750" lvl="0" indent="-285750">
              <a:lnSpc>
                <a:spcPct val="150000"/>
              </a:lnSpc>
              <a:buClr>
                <a:schemeClr val="bg1"/>
              </a:buClr>
              <a:buFont typeface="Arial" panose="020B0604020202020204" pitchFamily="34" charset="0"/>
              <a:buChar char="•"/>
              <a:tabLst>
                <a:tab pos="4484688" algn="dec"/>
              </a:tabLst>
            </a:pPr>
            <a:r>
              <a:rPr lang="nl-NL" sz="1600" dirty="0">
                <a:solidFill>
                  <a:srgbClr val="FFFFFF"/>
                </a:solidFill>
              </a:rPr>
              <a:t>Je betaalt belasting over de grondwaarde, niet over verbouwing en woningverbeteringen.</a:t>
            </a:r>
          </a:p>
          <a:p>
            <a:pPr marL="285750" lvl="0" indent="-285750">
              <a:lnSpc>
                <a:spcPct val="150000"/>
              </a:lnSpc>
              <a:buClr>
                <a:schemeClr val="bg1"/>
              </a:buClr>
              <a:buFont typeface="Arial" panose="020B0604020202020204" pitchFamily="34" charset="0"/>
              <a:buChar char="•"/>
              <a:tabLst>
                <a:tab pos="4484688" algn="dec"/>
              </a:tabLst>
            </a:pPr>
            <a:r>
              <a:rPr lang="nl-NL" sz="1600" dirty="0">
                <a:solidFill>
                  <a:srgbClr val="FFFFFF"/>
                </a:solidFill>
              </a:rPr>
              <a:t>Leegstaande of braakliggende grond wordt duurder → prikkel om te bouwen.</a:t>
            </a:r>
          </a:p>
          <a:p>
            <a:pPr marL="285750" lvl="0" indent="-285750">
              <a:lnSpc>
                <a:spcPct val="150000"/>
              </a:lnSpc>
              <a:buClr>
                <a:schemeClr val="bg1"/>
              </a:buClr>
              <a:buFont typeface="Arial" panose="020B0604020202020204" pitchFamily="34" charset="0"/>
              <a:buChar char="•"/>
              <a:tabLst>
                <a:tab pos="4484688" algn="dec"/>
              </a:tabLst>
            </a:pPr>
            <a:r>
              <a:rPr lang="nl-NL" sz="1600" dirty="0">
                <a:solidFill>
                  <a:srgbClr val="FFFFFF"/>
                </a:solidFill>
              </a:rPr>
              <a:t>De opbrengst gaat naar voorzieningen en betaalbare woningen.</a:t>
            </a:r>
          </a:p>
          <a:p>
            <a:pPr marL="285750" lvl="0" indent="-285750">
              <a:lnSpc>
                <a:spcPct val="150000"/>
              </a:lnSpc>
              <a:buClr>
                <a:schemeClr val="bg1"/>
              </a:buClr>
              <a:buFont typeface="Arial" panose="020B0604020202020204" pitchFamily="34" charset="0"/>
              <a:buChar char="•"/>
              <a:tabLst>
                <a:tab pos="4484688" algn="dec"/>
              </a:tabLst>
            </a:pPr>
            <a:r>
              <a:rPr lang="nl-NL" sz="1600" dirty="0">
                <a:solidFill>
                  <a:srgbClr val="FFFFFF"/>
                </a:solidFill>
              </a:rPr>
              <a:t>Waarde door de samenleving → opbrengst terug naar de samenleving.</a:t>
            </a:r>
            <a:endParaRPr kumimoji="0" lang="nl-NL" sz="1600" b="1" i="0" u="none" strike="noStrike" kern="0" cap="none" spc="0" normalizeH="0" baseline="0" noProof="0" dirty="0">
              <a:ln>
                <a:noFill/>
              </a:ln>
              <a:solidFill>
                <a:srgbClr val="FFFFFF"/>
              </a:solidFill>
              <a:effectLst/>
              <a:uLnTx/>
              <a:uFillTx/>
              <a:latin typeface="Arial"/>
              <a:cs typeface="Arial"/>
              <a:sym typeface="Arial"/>
            </a:endParaRPr>
          </a:p>
        </p:txBody>
      </p:sp>
      <p:pic>
        <p:nvPicPr>
          <p:cNvPr id="10" name="Afbeelding 9">
            <a:extLst>
              <a:ext uri="{FF2B5EF4-FFF2-40B4-BE49-F238E27FC236}">
                <a16:creationId xmlns:a16="http://schemas.microsoft.com/office/drawing/2014/main" id="{24EAA71F-7274-4A52-A42A-24F79072EF30}"/>
              </a:ext>
            </a:extLst>
          </p:cNvPr>
          <p:cNvPicPr>
            <a:picLocks noChangeAspect="1"/>
          </p:cNvPicPr>
          <p:nvPr/>
        </p:nvPicPr>
        <p:blipFill>
          <a:blip r:embed="rId3" cstate="print">
            <a:extLst>
              <a:ext uri="{28A0092B-C50C-407E-A947-70E740481C1C}">
                <a14:useLocalDpi xmlns:a14="http://schemas.microsoft.com/office/drawing/2010/main"/>
              </a:ext>
            </a:extLst>
          </a:blip>
          <a:srcRect l="7582" r="25291"/>
          <a:stretch>
            <a:fillRect/>
          </a:stretch>
        </p:blipFill>
        <p:spPr>
          <a:xfrm>
            <a:off x="5419781" y="-1"/>
            <a:ext cx="3724218" cy="5143501"/>
          </a:xfrm>
          <a:prstGeom prst="rect">
            <a:avLst/>
          </a:prstGeom>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1686484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BD23B-3E63-B338-6EFE-DACE36A350CA}"/>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81E4C714-A881-50BD-6B80-8FBE038B70B8}"/>
              </a:ext>
            </a:extLst>
          </p:cNvPr>
          <p:cNvSpPr>
            <a:spLocks noGrp="1"/>
          </p:cNvSpPr>
          <p:nvPr>
            <p:ph type="title"/>
          </p:nvPr>
        </p:nvSpPr>
        <p:spPr>
          <a:xfrm>
            <a:off x="452718" y="79949"/>
            <a:ext cx="8062632" cy="597796"/>
          </a:xfrm>
        </p:spPr>
        <p:txBody>
          <a:bodyPr>
            <a:normAutofit fontScale="90000"/>
          </a:bodyPr>
          <a:lstStyle/>
          <a:p>
            <a:r>
              <a:rPr lang="nl-NL" dirty="0"/>
              <a:t>Voorbeeld LVT: wát verklaart het prijsverschil?</a:t>
            </a:r>
          </a:p>
        </p:txBody>
      </p:sp>
      <p:sp>
        <p:nvSpPr>
          <p:cNvPr id="2" name="Rechthoek 1">
            <a:extLst>
              <a:ext uri="{FF2B5EF4-FFF2-40B4-BE49-F238E27FC236}">
                <a16:creationId xmlns:a16="http://schemas.microsoft.com/office/drawing/2014/main" id="{F18004F7-D5A3-DA8D-64B2-BD884222D719}"/>
              </a:ext>
            </a:extLst>
          </p:cNvPr>
          <p:cNvSpPr/>
          <p:nvPr/>
        </p:nvSpPr>
        <p:spPr>
          <a:xfrm>
            <a:off x="894228" y="677744"/>
            <a:ext cx="3166782" cy="4385807"/>
          </a:xfrm>
          <a:prstGeom prst="rect">
            <a:avLst/>
          </a:prstGeom>
          <a:solidFill>
            <a:schemeClr val="bg2">
              <a:lumMod val="20000"/>
              <a:lumOff val="8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 name="Afbeelding 2">
            <a:extLst>
              <a:ext uri="{FF2B5EF4-FFF2-40B4-BE49-F238E27FC236}">
                <a16:creationId xmlns:a16="http://schemas.microsoft.com/office/drawing/2014/main" id="{9722F671-EB63-F38D-2CE5-BE0ADBCAF575}"/>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1025337" y="1286225"/>
            <a:ext cx="2904565" cy="2692774"/>
          </a:xfrm>
          <a:prstGeom prst="rect">
            <a:avLst/>
          </a:prstGeom>
        </p:spPr>
      </p:pic>
      <p:sp>
        <p:nvSpPr>
          <p:cNvPr id="7" name="Tekstvak 6">
            <a:extLst>
              <a:ext uri="{FF2B5EF4-FFF2-40B4-BE49-F238E27FC236}">
                <a16:creationId xmlns:a16="http://schemas.microsoft.com/office/drawing/2014/main" id="{E442CF1F-5B4C-7252-45AA-DA63C047B2AB}"/>
              </a:ext>
            </a:extLst>
          </p:cNvPr>
          <p:cNvSpPr txBox="1"/>
          <p:nvPr/>
        </p:nvSpPr>
        <p:spPr>
          <a:xfrm>
            <a:off x="1025337" y="884491"/>
            <a:ext cx="2904565" cy="307777"/>
          </a:xfrm>
          <a:prstGeom prst="rect">
            <a:avLst/>
          </a:prstGeom>
          <a:solidFill>
            <a:schemeClr val="accent5">
              <a:lumMod val="60000"/>
              <a:lumOff val="40000"/>
            </a:schemeClr>
          </a:solidFill>
        </p:spPr>
        <p:txBody>
          <a:bodyPr wrap="square">
            <a:spAutoFit/>
          </a:bodyPr>
          <a:lstStyle/>
          <a:p>
            <a:pPr algn="r"/>
            <a:r>
              <a:rPr lang="nl-NL" dirty="0">
                <a:solidFill>
                  <a:schemeClr val="bg1"/>
                </a:solidFill>
                <a:latin typeface="Aller Display" panose="020B0503040302020203" pitchFamily="34" charset="0"/>
              </a:rPr>
              <a:t>Makelaardij Noorderpolder</a:t>
            </a:r>
          </a:p>
        </p:txBody>
      </p:sp>
      <p:sp>
        <p:nvSpPr>
          <p:cNvPr id="9" name="Tekstvak 8">
            <a:extLst>
              <a:ext uri="{FF2B5EF4-FFF2-40B4-BE49-F238E27FC236}">
                <a16:creationId xmlns:a16="http://schemas.microsoft.com/office/drawing/2014/main" id="{8551653B-28BB-F939-EAB4-BD2587D0C09E}"/>
              </a:ext>
            </a:extLst>
          </p:cNvPr>
          <p:cNvSpPr txBox="1"/>
          <p:nvPr/>
        </p:nvSpPr>
        <p:spPr>
          <a:xfrm>
            <a:off x="2346510" y="3589033"/>
            <a:ext cx="1448922" cy="307777"/>
          </a:xfrm>
          <a:prstGeom prst="rect">
            <a:avLst/>
          </a:prstGeom>
          <a:solidFill>
            <a:schemeClr val="accent1">
              <a:lumMod val="60000"/>
              <a:lumOff val="40000"/>
            </a:schemeClr>
          </a:solidFill>
        </p:spPr>
        <p:txBody>
          <a:bodyPr wrap="square" rtlCol="0">
            <a:spAutoFit/>
          </a:bodyPr>
          <a:lstStyle/>
          <a:p>
            <a:pPr algn="ctr"/>
            <a:r>
              <a:rPr lang="nl-NL" b="1" dirty="0">
                <a:solidFill>
                  <a:schemeClr val="accent5">
                    <a:lumMod val="50000"/>
                  </a:schemeClr>
                </a:solidFill>
              </a:rPr>
              <a:t>€ 270.000 k.k.</a:t>
            </a:r>
          </a:p>
        </p:txBody>
      </p:sp>
      <p:sp>
        <p:nvSpPr>
          <p:cNvPr id="11" name="Tekstvak 10">
            <a:extLst>
              <a:ext uri="{FF2B5EF4-FFF2-40B4-BE49-F238E27FC236}">
                <a16:creationId xmlns:a16="http://schemas.microsoft.com/office/drawing/2014/main" id="{982506E7-1187-7387-E2BB-3F491822EDC7}"/>
              </a:ext>
            </a:extLst>
          </p:cNvPr>
          <p:cNvSpPr txBox="1"/>
          <p:nvPr/>
        </p:nvSpPr>
        <p:spPr>
          <a:xfrm>
            <a:off x="1025336" y="3940167"/>
            <a:ext cx="2904566" cy="1154162"/>
          </a:xfrm>
          <a:prstGeom prst="rect">
            <a:avLst/>
          </a:prstGeom>
          <a:noFill/>
        </p:spPr>
        <p:txBody>
          <a:bodyPr wrap="square">
            <a:spAutoFit/>
          </a:bodyPr>
          <a:lstStyle/>
          <a:p>
            <a:pPr>
              <a:buNone/>
            </a:pPr>
            <a:r>
              <a:rPr lang="nl-NL" dirty="0"/>
              <a:t>Omschrijving</a:t>
            </a:r>
            <a:endParaRPr lang="nl-NL" sz="1100" dirty="0"/>
          </a:p>
          <a:p>
            <a:pPr>
              <a:buNone/>
            </a:pPr>
            <a:br>
              <a:rPr lang="nl-NL" sz="1100" dirty="0"/>
            </a:br>
            <a:r>
              <a:rPr lang="nl-NL" sz="1100" dirty="0"/>
              <a:t>Ideaal gelegen aan de rand van het dorp, vlakbij de provinciale weg en de bushalte biedt deze hoekwoning u een unieke kans op een ruime woning in een rustige buurt.</a:t>
            </a:r>
          </a:p>
        </p:txBody>
      </p:sp>
      <p:sp>
        <p:nvSpPr>
          <p:cNvPr id="12" name="Rechthoek 11">
            <a:extLst>
              <a:ext uri="{FF2B5EF4-FFF2-40B4-BE49-F238E27FC236}">
                <a16:creationId xmlns:a16="http://schemas.microsoft.com/office/drawing/2014/main" id="{9AB6F32C-30B1-BB2B-82AD-5F7FD692AE60}"/>
              </a:ext>
            </a:extLst>
          </p:cNvPr>
          <p:cNvSpPr/>
          <p:nvPr/>
        </p:nvSpPr>
        <p:spPr>
          <a:xfrm>
            <a:off x="5082990" y="662356"/>
            <a:ext cx="3166782" cy="4385807"/>
          </a:xfrm>
          <a:prstGeom prst="rect">
            <a:avLst/>
          </a:prstGeom>
          <a:solidFill>
            <a:schemeClr val="accent2"/>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a:extLst>
              <a:ext uri="{FF2B5EF4-FFF2-40B4-BE49-F238E27FC236}">
                <a16:creationId xmlns:a16="http://schemas.microsoft.com/office/drawing/2014/main" id="{9C2CFB02-893F-E953-52D4-579880AF3CDF}"/>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5214099" y="1270837"/>
            <a:ext cx="2904565" cy="2692774"/>
          </a:xfrm>
          <a:prstGeom prst="rect">
            <a:avLst/>
          </a:prstGeom>
        </p:spPr>
      </p:pic>
      <p:sp>
        <p:nvSpPr>
          <p:cNvPr id="14" name="Tekstvak 13">
            <a:extLst>
              <a:ext uri="{FF2B5EF4-FFF2-40B4-BE49-F238E27FC236}">
                <a16:creationId xmlns:a16="http://schemas.microsoft.com/office/drawing/2014/main" id="{AB7B146D-8A21-926E-6A9C-78918162090D}"/>
              </a:ext>
            </a:extLst>
          </p:cNvPr>
          <p:cNvSpPr txBox="1"/>
          <p:nvPr/>
        </p:nvSpPr>
        <p:spPr>
          <a:xfrm>
            <a:off x="5214099" y="869103"/>
            <a:ext cx="2904565" cy="307777"/>
          </a:xfrm>
          <a:prstGeom prst="rect">
            <a:avLst/>
          </a:prstGeom>
          <a:solidFill>
            <a:schemeClr val="tx1">
              <a:lumMod val="75000"/>
            </a:schemeClr>
          </a:solidFill>
        </p:spPr>
        <p:txBody>
          <a:bodyPr wrap="square">
            <a:spAutoFit/>
          </a:bodyPr>
          <a:lstStyle/>
          <a:p>
            <a:pPr algn="r"/>
            <a:r>
              <a:rPr lang="nl-NL" dirty="0">
                <a:solidFill>
                  <a:schemeClr val="bg1"/>
                </a:solidFill>
                <a:latin typeface="Aller Display" panose="020B0503040302020203" pitchFamily="34" charset="0"/>
              </a:rPr>
              <a:t>Makelaardij A’dam City</a:t>
            </a:r>
          </a:p>
        </p:txBody>
      </p:sp>
      <p:sp>
        <p:nvSpPr>
          <p:cNvPr id="15" name="Tekstvak 14">
            <a:extLst>
              <a:ext uri="{FF2B5EF4-FFF2-40B4-BE49-F238E27FC236}">
                <a16:creationId xmlns:a16="http://schemas.microsoft.com/office/drawing/2014/main" id="{098E4064-17A0-F2EA-CC9D-EC079D664B6F}"/>
              </a:ext>
            </a:extLst>
          </p:cNvPr>
          <p:cNvSpPr txBox="1"/>
          <p:nvPr/>
        </p:nvSpPr>
        <p:spPr>
          <a:xfrm>
            <a:off x="6535272" y="3573645"/>
            <a:ext cx="1448922" cy="307777"/>
          </a:xfrm>
          <a:prstGeom prst="rect">
            <a:avLst/>
          </a:prstGeom>
          <a:solidFill>
            <a:srgbClr val="00B0F0"/>
          </a:solidFill>
        </p:spPr>
        <p:txBody>
          <a:bodyPr wrap="square" rtlCol="0">
            <a:spAutoFit/>
          </a:bodyPr>
          <a:lstStyle/>
          <a:p>
            <a:pPr algn="ctr"/>
            <a:r>
              <a:rPr lang="nl-NL" b="1" dirty="0">
                <a:solidFill>
                  <a:schemeClr val="bg1"/>
                </a:solidFill>
              </a:rPr>
              <a:t>€ 610.000 k.k.</a:t>
            </a:r>
          </a:p>
        </p:txBody>
      </p:sp>
      <p:sp>
        <p:nvSpPr>
          <p:cNvPr id="16" name="Tekstvak 15">
            <a:extLst>
              <a:ext uri="{FF2B5EF4-FFF2-40B4-BE49-F238E27FC236}">
                <a16:creationId xmlns:a16="http://schemas.microsoft.com/office/drawing/2014/main" id="{3EAAAED3-0DA9-5431-04FC-AAE09FF25F0D}"/>
              </a:ext>
            </a:extLst>
          </p:cNvPr>
          <p:cNvSpPr txBox="1"/>
          <p:nvPr/>
        </p:nvSpPr>
        <p:spPr>
          <a:xfrm>
            <a:off x="5214098" y="3924779"/>
            <a:ext cx="2904566" cy="1154162"/>
          </a:xfrm>
          <a:prstGeom prst="rect">
            <a:avLst/>
          </a:prstGeom>
          <a:noFill/>
        </p:spPr>
        <p:txBody>
          <a:bodyPr wrap="square">
            <a:spAutoFit/>
          </a:bodyPr>
          <a:lstStyle/>
          <a:p>
            <a:pPr>
              <a:buNone/>
            </a:pPr>
            <a:r>
              <a:rPr lang="nl-NL" dirty="0"/>
              <a:t>Omschrijving</a:t>
            </a:r>
            <a:endParaRPr lang="nl-NL" sz="1100" dirty="0"/>
          </a:p>
          <a:p>
            <a:pPr>
              <a:buNone/>
            </a:pPr>
            <a:br>
              <a:rPr lang="nl-NL" sz="1100" dirty="0"/>
            </a:br>
            <a:r>
              <a:rPr lang="nl-NL" sz="1100" dirty="0"/>
              <a:t>Ideaal gelegen vlak bij het centrum van de stad, metrostation en uitgaansleven biedt deze hoekwoning u een unieke kans op een ruime woning in een gezellige buurt.</a:t>
            </a:r>
          </a:p>
        </p:txBody>
      </p:sp>
    </p:spTree>
    <p:extLst>
      <p:ext uri="{BB962C8B-B14F-4D97-AF65-F5344CB8AC3E}">
        <p14:creationId xmlns:p14="http://schemas.microsoft.com/office/powerpoint/2010/main" val="1201904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A72C4-4BFD-1CC4-FA2D-ED933711F5EC}"/>
            </a:ext>
          </a:extLst>
        </p:cNvPr>
        <p:cNvGrpSpPr/>
        <p:nvPr/>
      </p:nvGrpSpPr>
      <p:grpSpPr>
        <a:xfrm>
          <a:off x="0" y="0"/>
          <a:ext cx="0" cy="0"/>
          <a:chOff x="0" y="0"/>
          <a:chExt cx="0" cy="0"/>
        </a:xfrm>
      </p:grpSpPr>
      <p:sp>
        <p:nvSpPr>
          <p:cNvPr id="6" name="Tijdelijke aanduiding voor tekst 5">
            <a:extLst>
              <a:ext uri="{FF2B5EF4-FFF2-40B4-BE49-F238E27FC236}">
                <a16:creationId xmlns:a16="http://schemas.microsoft.com/office/drawing/2014/main" id="{81A9FBA7-9244-1155-351E-6D5EEE9C2FCB}"/>
              </a:ext>
            </a:extLst>
          </p:cNvPr>
          <p:cNvSpPr>
            <a:spLocks noGrp="1"/>
          </p:cNvSpPr>
          <p:nvPr>
            <p:ph type="body" sz="quarter" idx="13"/>
          </p:nvPr>
        </p:nvSpPr>
        <p:spPr>
          <a:xfrm>
            <a:off x="1176517" y="282388"/>
            <a:ext cx="6663221" cy="815945"/>
          </a:xfrm>
        </p:spPr>
        <p:txBody>
          <a:bodyPr/>
          <a:lstStyle/>
          <a:p>
            <a:pPr>
              <a:buSzPts val="5400"/>
            </a:pPr>
            <a:r>
              <a:rPr lang="nl-NL" sz="3000" b="1" i="0"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Open Sans"/>
              </a:rPr>
              <a:t>Een gesprek: HRA of LVT?</a:t>
            </a:r>
          </a:p>
        </p:txBody>
      </p:sp>
      <p:sp>
        <p:nvSpPr>
          <p:cNvPr id="7" name="Rechthoek 6">
            <a:extLst>
              <a:ext uri="{FF2B5EF4-FFF2-40B4-BE49-F238E27FC236}">
                <a16:creationId xmlns:a16="http://schemas.microsoft.com/office/drawing/2014/main" id="{BD45BFD7-D6C1-D698-626E-A58AD5CF5E9C}"/>
              </a:ext>
            </a:extLst>
          </p:cNvPr>
          <p:cNvSpPr/>
          <p:nvPr/>
        </p:nvSpPr>
        <p:spPr>
          <a:xfrm>
            <a:off x="1697691" y="3889575"/>
            <a:ext cx="1432111" cy="766482"/>
          </a:xfrm>
          <a:prstGeom prst="rect">
            <a:avLst/>
          </a:prstGeom>
          <a:solidFill>
            <a:schemeClr val="accent5">
              <a:lumMod val="75000"/>
            </a:schemeClr>
          </a:solidFill>
          <a:ln>
            <a:solidFill>
              <a:schemeClr val="bg2"/>
            </a:solidFill>
          </a:ln>
          <a:effectLst>
            <a:outerShdw blurRad="50800" dist="38100" dir="2700000" algn="tl" rotWithShape="0">
              <a:prstClr val="black">
                <a:alpha val="40000"/>
              </a:prstClr>
            </a:outerShdw>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nl-NL" sz="3600" b="1" dirty="0">
                <a:solidFill>
                  <a:schemeClr val="bg2">
                    <a:lumMod val="60000"/>
                    <a:lumOff val="40000"/>
                  </a:schemeClr>
                </a:solidFill>
              </a:rPr>
              <a:t>HRA</a:t>
            </a:r>
            <a:endParaRPr lang="nl-NL" b="1" dirty="0">
              <a:solidFill>
                <a:schemeClr val="bg2">
                  <a:lumMod val="60000"/>
                  <a:lumOff val="40000"/>
                </a:schemeClr>
              </a:solidFill>
            </a:endParaRPr>
          </a:p>
        </p:txBody>
      </p:sp>
      <p:sp>
        <p:nvSpPr>
          <p:cNvPr id="8" name="Rechthoek 7">
            <a:extLst>
              <a:ext uri="{FF2B5EF4-FFF2-40B4-BE49-F238E27FC236}">
                <a16:creationId xmlns:a16="http://schemas.microsoft.com/office/drawing/2014/main" id="{C7ECAEAE-AED8-6787-C2AC-3B02CDFED928}"/>
              </a:ext>
            </a:extLst>
          </p:cNvPr>
          <p:cNvSpPr/>
          <p:nvPr/>
        </p:nvSpPr>
        <p:spPr>
          <a:xfrm>
            <a:off x="6128497" y="3889575"/>
            <a:ext cx="1432111" cy="766482"/>
          </a:xfrm>
          <a:prstGeom prst="rect">
            <a:avLst/>
          </a:prstGeom>
          <a:solidFill>
            <a:schemeClr val="accent5">
              <a:lumMod val="75000"/>
            </a:schemeClr>
          </a:solidFill>
          <a:ln>
            <a:solidFill>
              <a:schemeClr val="bg2"/>
            </a:solidFill>
          </a:ln>
          <a:effectLst>
            <a:outerShdw blurRad="50800" dist="38100" dir="2700000" algn="tl" rotWithShape="0">
              <a:prstClr val="black">
                <a:alpha val="40000"/>
              </a:prstClr>
            </a:outerShdw>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nl-NL" sz="3600" b="1" dirty="0">
                <a:solidFill>
                  <a:schemeClr val="bg2">
                    <a:lumMod val="60000"/>
                    <a:lumOff val="40000"/>
                  </a:schemeClr>
                </a:solidFill>
              </a:rPr>
              <a:t>LVT</a:t>
            </a:r>
            <a:endParaRPr lang="nl-NL" b="1" dirty="0">
              <a:solidFill>
                <a:schemeClr val="bg2">
                  <a:lumMod val="60000"/>
                  <a:lumOff val="40000"/>
                </a:schemeClr>
              </a:solidFill>
            </a:endParaRPr>
          </a:p>
        </p:txBody>
      </p:sp>
      <p:sp>
        <p:nvSpPr>
          <p:cNvPr id="2" name="Tekstvak 1">
            <a:extLst>
              <a:ext uri="{FF2B5EF4-FFF2-40B4-BE49-F238E27FC236}">
                <a16:creationId xmlns:a16="http://schemas.microsoft.com/office/drawing/2014/main" id="{6D9403D1-46D5-0197-0A16-86E7BD43126F}"/>
              </a:ext>
            </a:extLst>
          </p:cNvPr>
          <p:cNvSpPr txBox="1"/>
          <p:nvPr/>
        </p:nvSpPr>
        <p:spPr>
          <a:xfrm>
            <a:off x="867335" y="1250576"/>
            <a:ext cx="7631206" cy="2369880"/>
          </a:xfrm>
          <a:prstGeom prst="rect">
            <a:avLst/>
          </a:prstGeom>
          <a:noFill/>
        </p:spPr>
        <p:txBody>
          <a:bodyPr wrap="square" rtlCol="0">
            <a:spAutoFit/>
          </a:bodyPr>
          <a:lstStyle/>
          <a:p>
            <a:r>
              <a:rPr lang="nl-NL" sz="1800" b="1" dirty="0">
                <a:solidFill>
                  <a:schemeClr val="bg1"/>
                </a:solidFill>
              </a:rPr>
              <a:t>Als je kijkt naar het hele vraagstuk van de woningmarkt, wat lijkt jou dan een goede oplossing?</a:t>
            </a:r>
          </a:p>
          <a:p>
            <a:endParaRPr lang="nl-NL" b="1" dirty="0">
              <a:solidFill>
                <a:schemeClr val="bg1"/>
              </a:solidFill>
            </a:endParaRPr>
          </a:p>
          <a:p>
            <a:r>
              <a:rPr lang="nl-NL" b="1" dirty="0">
                <a:solidFill>
                  <a:schemeClr val="bg1"/>
                </a:solidFill>
              </a:rPr>
              <a:t>Rekening houdend met: </a:t>
            </a:r>
          </a:p>
          <a:p>
            <a:pPr marL="285750" indent="-285750">
              <a:buClr>
                <a:schemeClr val="bg2">
                  <a:lumMod val="20000"/>
                  <a:lumOff val="80000"/>
                </a:schemeClr>
              </a:buClr>
              <a:buFont typeface="Wingdings" panose="05000000000000000000" pitchFamily="2" charset="2"/>
              <a:buChar char="Ø"/>
            </a:pPr>
            <a:r>
              <a:rPr lang="nl-NL" b="1" dirty="0">
                <a:solidFill>
                  <a:schemeClr val="bg1"/>
                </a:solidFill>
              </a:rPr>
              <a:t>Huizenprijzen</a:t>
            </a:r>
          </a:p>
          <a:p>
            <a:pPr marL="285750" indent="-285750">
              <a:buClr>
                <a:schemeClr val="bg2">
                  <a:lumMod val="20000"/>
                  <a:lumOff val="80000"/>
                </a:schemeClr>
              </a:buClr>
              <a:buFont typeface="Wingdings" panose="05000000000000000000" pitchFamily="2" charset="2"/>
              <a:buChar char="Ø"/>
            </a:pPr>
            <a:r>
              <a:rPr lang="nl-NL" b="1" dirty="0">
                <a:solidFill>
                  <a:schemeClr val="bg1"/>
                </a:solidFill>
              </a:rPr>
              <a:t>Lastenverdeling</a:t>
            </a:r>
          </a:p>
          <a:p>
            <a:pPr marL="285750" indent="-285750">
              <a:buClr>
                <a:schemeClr val="bg2">
                  <a:lumMod val="20000"/>
                  <a:lumOff val="80000"/>
                </a:schemeClr>
              </a:buClr>
              <a:buFont typeface="Wingdings" panose="05000000000000000000" pitchFamily="2" charset="2"/>
              <a:buChar char="Ø"/>
            </a:pPr>
            <a:r>
              <a:rPr lang="nl-NL" b="1" dirty="0">
                <a:solidFill>
                  <a:schemeClr val="bg1"/>
                </a:solidFill>
              </a:rPr>
              <a:t>Woonlasten </a:t>
            </a:r>
          </a:p>
          <a:p>
            <a:pPr marL="285750" indent="-285750">
              <a:buClr>
                <a:schemeClr val="bg2">
                  <a:lumMod val="20000"/>
                  <a:lumOff val="80000"/>
                </a:schemeClr>
              </a:buClr>
              <a:buFont typeface="Wingdings" panose="05000000000000000000" pitchFamily="2" charset="2"/>
              <a:buChar char="Ø"/>
            </a:pPr>
            <a:r>
              <a:rPr lang="nl-NL" b="1" dirty="0">
                <a:solidFill>
                  <a:schemeClr val="bg1"/>
                </a:solidFill>
              </a:rPr>
              <a:t>Overheidsuitgaven</a:t>
            </a:r>
          </a:p>
          <a:p>
            <a:pPr marL="285750" indent="-285750">
              <a:buClr>
                <a:schemeClr val="bg2">
                  <a:lumMod val="20000"/>
                  <a:lumOff val="80000"/>
                </a:schemeClr>
              </a:buClr>
              <a:buFont typeface="Wingdings" panose="05000000000000000000" pitchFamily="2" charset="2"/>
              <a:buChar char="Ø"/>
            </a:pPr>
            <a:r>
              <a:rPr lang="nl-NL" b="1" dirty="0">
                <a:solidFill>
                  <a:schemeClr val="bg1"/>
                </a:solidFill>
              </a:rPr>
              <a:t>Waardestijging woningen (en wat daarmee gebeurt)</a:t>
            </a:r>
          </a:p>
          <a:p>
            <a:pPr marL="285750" indent="-285750">
              <a:buClr>
                <a:schemeClr val="bg2">
                  <a:lumMod val="20000"/>
                  <a:lumOff val="80000"/>
                </a:schemeClr>
              </a:buClr>
              <a:buFont typeface="Wingdings" panose="05000000000000000000" pitchFamily="2" charset="2"/>
              <a:buChar char="Ø"/>
            </a:pPr>
            <a:r>
              <a:rPr lang="nl-NL" b="1" dirty="0">
                <a:solidFill>
                  <a:schemeClr val="bg1"/>
                </a:solidFill>
              </a:rPr>
              <a:t>Andere voor- of nadelen</a:t>
            </a:r>
          </a:p>
        </p:txBody>
      </p:sp>
    </p:spTree>
    <p:extLst>
      <p:ext uri="{BB962C8B-B14F-4D97-AF65-F5344CB8AC3E}">
        <p14:creationId xmlns:p14="http://schemas.microsoft.com/office/powerpoint/2010/main" val="2066936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E030A-C939-FAE6-D688-4B21FFD36829}"/>
            </a:ext>
          </a:extLst>
        </p:cNvPr>
        <p:cNvGrpSpPr/>
        <p:nvPr/>
      </p:nvGrpSpPr>
      <p:grpSpPr>
        <a:xfrm>
          <a:off x="0" y="0"/>
          <a:ext cx="0" cy="0"/>
          <a:chOff x="0" y="0"/>
          <a:chExt cx="0" cy="0"/>
        </a:xfrm>
      </p:grpSpPr>
      <p:sp>
        <p:nvSpPr>
          <p:cNvPr id="6" name="Tijdelijke aanduiding voor tekst 5">
            <a:extLst>
              <a:ext uri="{FF2B5EF4-FFF2-40B4-BE49-F238E27FC236}">
                <a16:creationId xmlns:a16="http://schemas.microsoft.com/office/drawing/2014/main" id="{C6D40333-2DDB-B389-0F54-87AB34741E15}"/>
              </a:ext>
            </a:extLst>
          </p:cNvPr>
          <p:cNvSpPr>
            <a:spLocks noGrp="1"/>
          </p:cNvSpPr>
          <p:nvPr>
            <p:ph type="body" sz="quarter" idx="13"/>
          </p:nvPr>
        </p:nvSpPr>
        <p:spPr>
          <a:xfrm>
            <a:off x="1176517" y="282388"/>
            <a:ext cx="6663221" cy="815945"/>
          </a:xfrm>
        </p:spPr>
        <p:txBody>
          <a:bodyPr/>
          <a:lstStyle/>
          <a:p>
            <a:pPr>
              <a:buSzPts val="5400"/>
            </a:pPr>
            <a:r>
              <a:rPr lang="nl-NL" sz="3000" b="1" i="0"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Open Sans"/>
              </a:rPr>
              <a:t>Een debat: HRA of LVT?</a:t>
            </a:r>
          </a:p>
        </p:txBody>
      </p:sp>
      <p:sp>
        <p:nvSpPr>
          <p:cNvPr id="7" name="Rechthoek 6">
            <a:extLst>
              <a:ext uri="{FF2B5EF4-FFF2-40B4-BE49-F238E27FC236}">
                <a16:creationId xmlns:a16="http://schemas.microsoft.com/office/drawing/2014/main" id="{1917F0ED-00E8-9B39-72D6-30C924E15258}"/>
              </a:ext>
            </a:extLst>
          </p:cNvPr>
          <p:cNvSpPr/>
          <p:nvPr/>
        </p:nvSpPr>
        <p:spPr>
          <a:xfrm>
            <a:off x="5893174" y="225242"/>
            <a:ext cx="1432111" cy="766482"/>
          </a:xfrm>
          <a:prstGeom prst="rect">
            <a:avLst/>
          </a:prstGeom>
          <a:solidFill>
            <a:schemeClr val="accent5">
              <a:lumMod val="75000"/>
            </a:schemeClr>
          </a:solidFill>
          <a:ln>
            <a:solidFill>
              <a:schemeClr val="bg2"/>
            </a:solidFill>
          </a:ln>
          <a:effectLst>
            <a:outerShdw blurRad="50800" dist="38100" dir="2700000" algn="tl" rotWithShape="0">
              <a:prstClr val="black">
                <a:alpha val="40000"/>
              </a:prstClr>
            </a:outerShdw>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nl-NL" sz="3600" b="1" dirty="0">
                <a:solidFill>
                  <a:schemeClr val="bg2">
                    <a:lumMod val="60000"/>
                    <a:lumOff val="40000"/>
                  </a:schemeClr>
                </a:solidFill>
              </a:rPr>
              <a:t>HRA</a:t>
            </a:r>
            <a:endParaRPr lang="nl-NL" b="1" dirty="0">
              <a:solidFill>
                <a:schemeClr val="bg2">
                  <a:lumMod val="60000"/>
                  <a:lumOff val="40000"/>
                </a:schemeClr>
              </a:solidFill>
            </a:endParaRPr>
          </a:p>
        </p:txBody>
      </p:sp>
      <p:sp>
        <p:nvSpPr>
          <p:cNvPr id="8" name="Rechthoek 7">
            <a:extLst>
              <a:ext uri="{FF2B5EF4-FFF2-40B4-BE49-F238E27FC236}">
                <a16:creationId xmlns:a16="http://schemas.microsoft.com/office/drawing/2014/main" id="{D5066C31-F0FE-7379-E54A-03AEFF232B3F}"/>
              </a:ext>
            </a:extLst>
          </p:cNvPr>
          <p:cNvSpPr/>
          <p:nvPr/>
        </p:nvSpPr>
        <p:spPr>
          <a:xfrm>
            <a:off x="7123682" y="591228"/>
            <a:ext cx="1432111" cy="766482"/>
          </a:xfrm>
          <a:prstGeom prst="rect">
            <a:avLst/>
          </a:prstGeom>
          <a:solidFill>
            <a:schemeClr val="accent5">
              <a:lumMod val="75000"/>
            </a:schemeClr>
          </a:solidFill>
          <a:ln>
            <a:solidFill>
              <a:schemeClr val="bg2"/>
            </a:solidFill>
          </a:ln>
          <a:effectLst>
            <a:outerShdw blurRad="50800" dist="38100" dir="2700000" algn="tl" rotWithShape="0">
              <a:prstClr val="black">
                <a:alpha val="40000"/>
              </a:prstClr>
            </a:outerShdw>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nl-NL" sz="3600" b="1" dirty="0">
                <a:solidFill>
                  <a:schemeClr val="bg2">
                    <a:lumMod val="60000"/>
                    <a:lumOff val="40000"/>
                  </a:schemeClr>
                </a:solidFill>
              </a:rPr>
              <a:t>LVT</a:t>
            </a:r>
            <a:endParaRPr lang="nl-NL" b="1" dirty="0">
              <a:solidFill>
                <a:schemeClr val="bg2">
                  <a:lumMod val="60000"/>
                  <a:lumOff val="40000"/>
                </a:schemeClr>
              </a:solidFill>
            </a:endParaRPr>
          </a:p>
        </p:txBody>
      </p:sp>
      <p:graphicFrame>
        <p:nvGraphicFramePr>
          <p:cNvPr id="4" name="Tabel 3">
            <a:extLst>
              <a:ext uri="{FF2B5EF4-FFF2-40B4-BE49-F238E27FC236}">
                <a16:creationId xmlns:a16="http://schemas.microsoft.com/office/drawing/2014/main" id="{A2DC5971-8A8C-0C05-4A98-10C954DB3FD0}"/>
              </a:ext>
            </a:extLst>
          </p:cNvPr>
          <p:cNvGraphicFramePr>
            <a:graphicFrameLocks noGrp="1"/>
          </p:cNvGraphicFramePr>
          <p:nvPr>
            <p:extLst>
              <p:ext uri="{D42A27DB-BD31-4B8C-83A1-F6EECF244321}">
                <p14:modId xmlns:p14="http://schemas.microsoft.com/office/powerpoint/2010/main" val="4147302679"/>
              </p:ext>
            </p:extLst>
          </p:nvPr>
        </p:nvGraphicFramePr>
        <p:xfrm>
          <a:off x="389965" y="1644463"/>
          <a:ext cx="8074959" cy="3273795"/>
        </p:xfrm>
        <a:graphic>
          <a:graphicData uri="http://schemas.openxmlformats.org/drawingml/2006/table">
            <a:tbl>
              <a:tblPr>
                <a:tableStyleId>{35758FB7-9AC5-4552-8A53-C91805E547FA}</a:tableStyleId>
              </a:tblPr>
              <a:tblGrid>
                <a:gridCol w="2002715">
                  <a:extLst>
                    <a:ext uri="{9D8B030D-6E8A-4147-A177-3AD203B41FA5}">
                      <a16:colId xmlns:a16="http://schemas.microsoft.com/office/drawing/2014/main" val="9956859"/>
                    </a:ext>
                  </a:extLst>
                </a:gridCol>
                <a:gridCol w="3026485">
                  <a:extLst>
                    <a:ext uri="{9D8B030D-6E8A-4147-A177-3AD203B41FA5}">
                      <a16:colId xmlns:a16="http://schemas.microsoft.com/office/drawing/2014/main" val="2358252462"/>
                    </a:ext>
                  </a:extLst>
                </a:gridCol>
                <a:gridCol w="3045759">
                  <a:extLst>
                    <a:ext uri="{9D8B030D-6E8A-4147-A177-3AD203B41FA5}">
                      <a16:colId xmlns:a16="http://schemas.microsoft.com/office/drawing/2014/main" val="2867267726"/>
                    </a:ext>
                  </a:extLst>
                </a:gridCol>
              </a:tblGrid>
              <a:tr h="258914">
                <a:tc>
                  <a:txBody>
                    <a:bodyPr/>
                    <a:lstStyle/>
                    <a:p>
                      <a:pPr>
                        <a:buNone/>
                      </a:pPr>
                      <a:endParaRPr lang="nl-NL" sz="1200" dirty="0">
                        <a:solidFill>
                          <a:schemeClr val="bg2">
                            <a:lumMod val="75000"/>
                          </a:schemeClr>
                        </a:solidFill>
                      </a:endParaRPr>
                    </a:p>
                  </a:txBody>
                  <a:tcPr marL="77674" marR="77674" marT="38837" marB="38837" anchor="ctr"/>
                </a:tc>
                <a:tc>
                  <a:txBody>
                    <a:bodyPr/>
                    <a:lstStyle/>
                    <a:p>
                      <a:pPr>
                        <a:buNone/>
                      </a:pPr>
                      <a:r>
                        <a:rPr lang="nl-NL" sz="1200" b="1">
                          <a:solidFill>
                            <a:schemeClr val="bg2">
                              <a:lumMod val="75000"/>
                            </a:schemeClr>
                          </a:solidFill>
                        </a:rPr>
                        <a:t>Hypotheekrenteaftrek (HRA)</a:t>
                      </a:r>
                      <a:endParaRPr lang="nl-NL" sz="1200">
                        <a:solidFill>
                          <a:schemeClr val="bg2">
                            <a:lumMod val="75000"/>
                          </a:schemeClr>
                        </a:solidFill>
                      </a:endParaRPr>
                    </a:p>
                  </a:txBody>
                  <a:tcPr marL="77674" marR="77674" marT="38837" marB="38837" anchor="ctr"/>
                </a:tc>
                <a:tc>
                  <a:txBody>
                    <a:bodyPr/>
                    <a:lstStyle/>
                    <a:p>
                      <a:pPr>
                        <a:buNone/>
                      </a:pPr>
                      <a:r>
                        <a:rPr lang="nl-NL" sz="1200" b="1">
                          <a:solidFill>
                            <a:schemeClr val="bg2">
                              <a:lumMod val="75000"/>
                            </a:schemeClr>
                          </a:solidFill>
                        </a:rPr>
                        <a:t>Landwaardebelasting (LVT)</a:t>
                      </a:r>
                      <a:endParaRPr lang="nl-NL" sz="1200">
                        <a:solidFill>
                          <a:schemeClr val="bg2">
                            <a:lumMod val="75000"/>
                          </a:schemeClr>
                        </a:solidFill>
                      </a:endParaRPr>
                    </a:p>
                  </a:txBody>
                  <a:tcPr marL="77674" marR="77674" marT="38837" marB="38837" anchor="ctr"/>
                </a:tc>
                <a:extLst>
                  <a:ext uri="{0D108BD9-81ED-4DB2-BD59-A6C34878D82A}">
                    <a16:rowId xmlns:a16="http://schemas.microsoft.com/office/drawing/2014/main" val="2621542329"/>
                  </a:ext>
                </a:extLst>
              </a:tr>
              <a:tr h="440153">
                <a:tc>
                  <a:txBody>
                    <a:bodyPr/>
                    <a:lstStyle/>
                    <a:p>
                      <a:pPr>
                        <a:buNone/>
                      </a:pPr>
                      <a:r>
                        <a:rPr lang="nl-NL" sz="1200" b="1">
                          <a:solidFill>
                            <a:schemeClr val="bg2">
                              <a:lumMod val="75000"/>
                            </a:schemeClr>
                          </a:solidFill>
                        </a:rPr>
                        <a:t>Huizenprijzen</a:t>
                      </a:r>
                      <a:endParaRPr lang="nl-NL" sz="1200">
                        <a:solidFill>
                          <a:schemeClr val="bg2">
                            <a:lumMod val="75000"/>
                          </a:schemeClr>
                        </a:solidFill>
                      </a:endParaRPr>
                    </a:p>
                  </a:txBody>
                  <a:tcPr marL="77674" marR="77674" marT="38837" marB="38837" anchor="ctr"/>
                </a:tc>
                <a:tc>
                  <a:txBody>
                    <a:bodyPr/>
                    <a:lstStyle/>
                    <a:p>
                      <a:pPr>
                        <a:buNone/>
                      </a:pPr>
                      <a:r>
                        <a:rPr lang="nl-NL" sz="1200" dirty="0">
                          <a:solidFill>
                            <a:schemeClr val="bg2">
                              <a:lumMod val="75000"/>
                            </a:schemeClr>
                          </a:solidFill>
                        </a:rPr>
                        <a:t>Stimuleert vraag → prijzen stijgen</a:t>
                      </a:r>
                    </a:p>
                  </a:txBody>
                  <a:tcPr marL="77674" marR="77674" marT="38837" marB="38837" anchor="ctr"/>
                </a:tc>
                <a:tc>
                  <a:txBody>
                    <a:bodyPr/>
                    <a:lstStyle/>
                    <a:p>
                      <a:pPr>
                        <a:buNone/>
                      </a:pPr>
                      <a:r>
                        <a:rPr lang="nl-NL" sz="1200" dirty="0">
                          <a:solidFill>
                            <a:schemeClr val="bg2">
                              <a:lumMod val="75000"/>
                            </a:schemeClr>
                          </a:solidFill>
                        </a:rPr>
                        <a:t>Remt prijsstijging (vooral van grond)</a:t>
                      </a:r>
                    </a:p>
                  </a:txBody>
                  <a:tcPr marL="77674" marR="77674" marT="38837" marB="38837" anchor="ctr"/>
                </a:tc>
                <a:extLst>
                  <a:ext uri="{0D108BD9-81ED-4DB2-BD59-A6C34878D82A}">
                    <a16:rowId xmlns:a16="http://schemas.microsoft.com/office/drawing/2014/main" val="4180313586"/>
                  </a:ext>
                </a:extLst>
              </a:tr>
              <a:tr h="440153">
                <a:tc>
                  <a:txBody>
                    <a:bodyPr/>
                    <a:lstStyle/>
                    <a:p>
                      <a:pPr>
                        <a:buNone/>
                      </a:pPr>
                      <a:r>
                        <a:rPr lang="nl-NL" sz="1200" b="1">
                          <a:solidFill>
                            <a:schemeClr val="bg2">
                              <a:lumMod val="75000"/>
                            </a:schemeClr>
                          </a:solidFill>
                        </a:rPr>
                        <a:t>Lastenverdeling</a:t>
                      </a:r>
                      <a:endParaRPr lang="nl-NL" sz="1200">
                        <a:solidFill>
                          <a:schemeClr val="bg2">
                            <a:lumMod val="75000"/>
                          </a:schemeClr>
                        </a:solidFill>
                      </a:endParaRPr>
                    </a:p>
                  </a:txBody>
                  <a:tcPr marL="77674" marR="77674" marT="38837" marB="38837" anchor="ctr"/>
                </a:tc>
                <a:tc>
                  <a:txBody>
                    <a:bodyPr/>
                    <a:lstStyle/>
                    <a:p>
                      <a:pPr>
                        <a:buNone/>
                      </a:pPr>
                      <a:r>
                        <a:rPr lang="nl-NL" sz="1200" dirty="0">
                          <a:solidFill>
                            <a:schemeClr val="bg2">
                              <a:lumMod val="75000"/>
                            </a:schemeClr>
                          </a:solidFill>
                        </a:rPr>
                        <a:t>Voordeel voor hogere inkomens </a:t>
                      </a:r>
                      <a:br>
                        <a:rPr lang="nl-NL" sz="1200" dirty="0">
                          <a:solidFill>
                            <a:schemeClr val="bg2">
                              <a:lumMod val="75000"/>
                            </a:schemeClr>
                          </a:solidFill>
                        </a:rPr>
                      </a:br>
                      <a:r>
                        <a:rPr lang="nl-NL" sz="1200" dirty="0">
                          <a:solidFill>
                            <a:schemeClr val="bg2">
                              <a:lumMod val="75000"/>
                            </a:schemeClr>
                          </a:solidFill>
                        </a:rPr>
                        <a:t>(meer aftrek)</a:t>
                      </a:r>
                    </a:p>
                  </a:txBody>
                  <a:tcPr marL="77674" marR="77674" marT="38837" marB="38837" anchor="ctr"/>
                </a:tc>
                <a:tc>
                  <a:txBody>
                    <a:bodyPr/>
                    <a:lstStyle/>
                    <a:p>
                      <a:pPr>
                        <a:buNone/>
                      </a:pPr>
                      <a:r>
                        <a:rPr lang="nl-NL" sz="1200" dirty="0">
                          <a:solidFill>
                            <a:schemeClr val="bg2">
                              <a:lumMod val="75000"/>
                            </a:schemeClr>
                          </a:solidFill>
                        </a:rPr>
                        <a:t>Belast  grondwaarde → eerlijker verdeling, ook bij stijgen of dalen van waarde</a:t>
                      </a:r>
                    </a:p>
                  </a:txBody>
                  <a:tcPr marL="77674" marR="77674" marT="38837" marB="38837" anchor="ctr"/>
                </a:tc>
                <a:extLst>
                  <a:ext uri="{0D108BD9-81ED-4DB2-BD59-A6C34878D82A}">
                    <a16:rowId xmlns:a16="http://schemas.microsoft.com/office/drawing/2014/main" val="4060612128"/>
                  </a:ext>
                </a:extLst>
              </a:tr>
              <a:tr h="621393">
                <a:tc>
                  <a:txBody>
                    <a:bodyPr/>
                    <a:lstStyle/>
                    <a:p>
                      <a:pPr>
                        <a:buNone/>
                      </a:pPr>
                      <a:r>
                        <a:rPr lang="nl-NL" sz="1200" b="1">
                          <a:solidFill>
                            <a:schemeClr val="bg2">
                              <a:lumMod val="75000"/>
                            </a:schemeClr>
                          </a:solidFill>
                        </a:rPr>
                        <a:t>Woonlasten</a:t>
                      </a:r>
                      <a:endParaRPr lang="nl-NL" sz="1200">
                        <a:solidFill>
                          <a:schemeClr val="bg2">
                            <a:lumMod val="75000"/>
                          </a:schemeClr>
                        </a:solidFill>
                      </a:endParaRPr>
                    </a:p>
                  </a:txBody>
                  <a:tcPr marL="77674" marR="77674" marT="38837" marB="38837" anchor="ctr"/>
                </a:tc>
                <a:tc>
                  <a:txBody>
                    <a:bodyPr/>
                    <a:lstStyle/>
                    <a:p>
                      <a:pPr>
                        <a:buNone/>
                      </a:pPr>
                      <a:r>
                        <a:rPr lang="nl-NL" sz="1200" dirty="0">
                          <a:solidFill>
                            <a:schemeClr val="bg2">
                              <a:lumMod val="75000"/>
                            </a:schemeClr>
                          </a:solidFill>
                        </a:rPr>
                        <a:t>Lagere netto woonlasten voor kopers, hogere huren door schaarste</a:t>
                      </a:r>
                    </a:p>
                  </a:txBody>
                  <a:tcPr marL="77674" marR="77674" marT="38837" marB="38837" anchor="ctr"/>
                </a:tc>
                <a:tc>
                  <a:txBody>
                    <a:bodyPr/>
                    <a:lstStyle/>
                    <a:p>
                      <a:pPr>
                        <a:buNone/>
                      </a:pPr>
                      <a:r>
                        <a:rPr lang="nl-NL" sz="1200" dirty="0">
                          <a:solidFill>
                            <a:schemeClr val="bg2">
                              <a:lumMod val="75000"/>
                            </a:schemeClr>
                          </a:solidFill>
                        </a:rPr>
                        <a:t>Stabielere prijzen en dus meer voorspelbare woonlasten</a:t>
                      </a:r>
                    </a:p>
                  </a:txBody>
                  <a:tcPr marL="77674" marR="77674" marT="38837" marB="38837" anchor="ctr"/>
                </a:tc>
                <a:extLst>
                  <a:ext uri="{0D108BD9-81ED-4DB2-BD59-A6C34878D82A}">
                    <a16:rowId xmlns:a16="http://schemas.microsoft.com/office/drawing/2014/main" val="3708179006"/>
                  </a:ext>
                </a:extLst>
              </a:tr>
              <a:tr h="440153">
                <a:tc>
                  <a:txBody>
                    <a:bodyPr/>
                    <a:lstStyle/>
                    <a:p>
                      <a:pPr>
                        <a:buNone/>
                      </a:pPr>
                      <a:r>
                        <a:rPr lang="nl-NL" sz="1200" b="1">
                          <a:solidFill>
                            <a:schemeClr val="bg2">
                              <a:lumMod val="75000"/>
                            </a:schemeClr>
                          </a:solidFill>
                        </a:rPr>
                        <a:t>Overheidsuitgaven</a:t>
                      </a:r>
                      <a:endParaRPr lang="nl-NL" sz="1200">
                        <a:solidFill>
                          <a:schemeClr val="bg2">
                            <a:lumMod val="75000"/>
                          </a:schemeClr>
                        </a:solidFill>
                      </a:endParaRPr>
                    </a:p>
                  </a:txBody>
                  <a:tcPr marL="77674" marR="77674" marT="38837" marB="38837" anchor="ctr"/>
                </a:tc>
                <a:tc>
                  <a:txBody>
                    <a:bodyPr/>
                    <a:lstStyle/>
                    <a:p>
                      <a:pPr>
                        <a:buNone/>
                      </a:pPr>
                      <a:r>
                        <a:rPr lang="nl-NL" sz="1200" dirty="0">
                          <a:solidFill>
                            <a:schemeClr val="bg2">
                              <a:lumMod val="75000"/>
                            </a:schemeClr>
                          </a:solidFill>
                        </a:rPr>
                        <a:t>Kost miljarden aan misgelopen belastinginkomsten</a:t>
                      </a:r>
                    </a:p>
                  </a:txBody>
                  <a:tcPr marL="77674" marR="77674" marT="38837" marB="38837" anchor="ctr"/>
                </a:tc>
                <a:tc>
                  <a:txBody>
                    <a:bodyPr/>
                    <a:lstStyle/>
                    <a:p>
                      <a:pPr>
                        <a:buNone/>
                      </a:pPr>
                      <a:r>
                        <a:rPr lang="nl-NL" sz="1200">
                          <a:solidFill>
                            <a:schemeClr val="bg2">
                              <a:lumMod val="75000"/>
                            </a:schemeClr>
                          </a:solidFill>
                        </a:rPr>
                        <a:t>Levert stabiele en rechtvaardige belastingopbrengst op</a:t>
                      </a:r>
                    </a:p>
                  </a:txBody>
                  <a:tcPr marL="77674" marR="77674" marT="38837" marB="38837" anchor="ctr"/>
                </a:tc>
                <a:extLst>
                  <a:ext uri="{0D108BD9-81ED-4DB2-BD59-A6C34878D82A}">
                    <a16:rowId xmlns:a16="http://schemas.microsoft.com/office/drawing/2014/main" val="4172785851"/>
                  </a:ext>
                </a:extLst>
              </a:tr>
              <a:tr h="440153">
                <a:tc>
                  <a:txBody>
                    <a:bodyPr/>
                    <a:lstStyle/>
                    <a:p>
                      <a:pPr>
                        <a:buNone/>
                      </a:pPr>
                      <a:r>
                        <a:rPr lang="nl-NL" sz="1200" b="1">
                          <a:solidFill>
                            <a:schemeClr val="bg2">
                              <a:lumMod val="75000"/>
                            </a:schemeClr>
                          </a:solidFill>
                        </a:rPr>
                        <a:t>Waardestijging woningen</a:t>
                      </a:r>
                      <a:endParaRPr lang="nl-NL" sz="1200">
                        <a:solidFill>
                          <a:schemeClr val="bg2">
                            <a:lumMod val="75000"/>
                          </a:schemeClr>
                        </a:solidFill>
                      </a:endParaRPr>
                    </a:p>
                  </a:txBody>
                  <a:tcPr marL="77674" marR="77674" marT="38837" marB="38837" anchor="ctr"/>
                </a:tc>
                <a:tc>
                  <a:txBody>
                    <a:bodyPr/>
                    <a:lstStyle/>
                    <a:p>
                      <a:pPr>
                        <a:buNone/>
                      </a:pPr>
                      <a:r>
                        <a:rPr lang="nl-NL" sz="1200">
                          <a:solidFill>
                            <a:schemeClr val="bg2">
                              <a:lumMod val="75000"/>
                            </a:schemeClr>
                          </a:solidFill>
                        </a:rPr>
                        <a:t>Gaat naar individuele huiseigenaren</a:t>
                      </a:r>
                    </a:p>
                  </a:txBody>
                  <a:tcPr marL="77674" marR="77674" marT="38837" marB="38837" anchor="ctr"/>
                </a:tc>
                <a:tc>
                  <a:txBody>
                    <a:bodyPr/>
                    <a:lstStyle/>
                    <a:p>
                      <a:pPr>
                        <a:buNone/>
                      </a:pPr>
                      <a:r>
                        <a:rPr lang="nl-NL" sz="1200">
                          <a:solidFill>
                            <a:schemeClr val="bg2">
                              <a:lumMod val="75000"/>
                            </a:schemeClr>
                          </a:solidFill>
                        </a:rPr>
                        <a:t>(Deels) terug naar gemeenschap via belasting op grondwaarde</a:t>
                      </a:r>
                    </a:p>
                  </a:txBody>
                  <a:tcPr marL="77674" marR="77674" marT="38837" marB="38837" anchor="ctr"/>
                </a:tc>
                <a:extLst>
                  <a:ext uri="{0D108BD9-81ED-4DB2-BD59-A6C34878D82A}">
                    <a16:rowId xmlns:a16="http://schemas.microsoft.com/office/drawing/2014/main" val="3883529854"/>
                  </a:ext>
                </a:extLst>
              </a:tr>
              <a:tr h="621393">
                <a:tc>
                  <a:txBody>
                    <a:bodyPr/>
                    <a:lstStyle/>
                    <a:p>
                      <a:pPr>
                        <a:buNone/>
                      </a:pPr>
                      <a:r>
                        <a:rPr lang="nl-NL" sz="1200" b="1">
                          <a:solidFill>
                            <a:schemeClr val="bg2">
                              <a:lumMod val="75000"/>
                            </a:schemeClr>
                          </a:solidFill>
                        </a:rPr>
                        <a:t>Overige punten</a:t>
                      </a:r>
                      <a:endParaRPr lang="nl-NL" sz="1200">
                        <a:solidFill>
                          <a:schemeClr val="bg2">
                            <a:lumMod val="75000"/>
                          </a:schemeClr>
                        </a:solidFill>
                      </a:endParaRPr>
                    </a:p>
                  </a:txBody>
                  <a:tcPr marL="77674" marR="77674" marT="38837" marB="38837" anchor="ctr"/>
                </a:tc>
                <a:tc>
                  <a:txBody>
                    <a:bodyPr/>
                    <a:lstStyle/>
                    <a:p>
                      <a:pPr>
                        <a:buNone/>
                      </a:pPr>
                      <a:r>
                        <a:rPr lang="nl-NL" sz="1200" dirty="0">
                          <a:solidFill>
                            <a:schemeClr val="bg2">
                              <a:lumMod val="75000"/>
                            </a:schemeClr>
                          </a:solidFill>
                        </a:rPr>
                        <a:t>Populair onder huiseigenaren maar economen zijn kritisch: het werkt verstorend</a:t>
                      </a:r>
                    </a:p>
                  </a:txBody>
                  <a:tcPr marL="77674" marR="77674" marT="38837" marB="38837" anchor="ctr"/>
                </a:tc>
                <a:tc>
                  <a:txBody>
                    <a:bodyPr/>
                    <a:lstStyle/>
                    <a:p>
                      <a:pPr>
                        <a:buNone/>
                      </a:pPr>
                      <a:r>
                        <a:rPr lang="nl-NL" sz="1200" dirty="0">
                          <a:solidFill>
                            <a:schemeClr val="bg2">
                              <a:lumMod val="75000"/>
                            </a:schemeClr>
                          </a:solidFill>
                        </a:rPr>
                        <a:t>Efficiënt volgens economen, maar politiek gevoelig en lastig in te voeren</a:t>
                      </a:r>
                    </a:p>
                  </a:txBody>
                  <a:tcPr marL="77674" marR="77674" marT="38837" marB="38837" anchor="ctr"/>
                </a:tc>
                <a:extLst>
                  <a:ext uri="{0D108BD9-81ED-4DB2-BD59-A6C34878D82A}">
                    <a16:rowId xmlns:a16="http://schemas.microsoft.com/office/drawing/2014/main" val="4162544507"/>
                  </a:ext>
                </a:extLst>
              </a:tr>
            </a:tbl>
          </a:graphicData>
        </a:graphic>
      </p:graphicFrame>
    </p:spTree>
    <p:extLst>
      <p:ext uri="{BB962C8B-B14F-4D97-AF65-F5344CB8AC3E}">
        <p14:creationId xmlns:p14="http://schemas.microsoft.com/office/powerpoint/2010/main" val="3372740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42"/>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BC5BBD21-87BF-DE7A-09A0-4F8E23FE8EE0}"/>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a:stretch/>
        </p:blipFill>
        <p:spPr>
          <a:xfrm>
            <a:off x="4578350" y="0"/>
            <a:ext cx="4565650" cy="5143500"/>
          </a:xfrm>
        </p:spPr>
      </p:pic>
      <p:sp>
        <p:nvSpPr>
          <p:cNvPr id="2645" name="Google Shape;2645;p68"/>
          <p:cNvSpPr txBox="1">
            <a:spLocks noGrp="1"/>
          </p:cNvSpPr>
          <p:nvPr>
            <p:ph type="title"/>
          </p:nvPr>
        </p:nvSpPr>
        <p:spPr>
          <a:xfrm>
            <a:off x="628651" y="274638"/>
            <a:ext cx="3651600" cy="993775"/>
          </a:xfrm>
        </p:spPr>
        <p:txBody>
          <a:bodyPr/>
          <a:lstStyle/>
          <a:p>
            <a:pPr lvl="0"/>
            <a:r>
              <a:rPr lang="nl-NL" dirty="0"/>
              <a:t>Bedankt!</a:t>
            </a:r>
          </a:p>
        </p:txBody>
      </p:sp>
    </p:spTree>
  </p:cSld>
  <p:clrMapOvr>
    <a:masterClrMapping/>
  </p:clrMapOvr>
</p:sld>
</file>

<file path=ppt/theme/theme1.xml><?xml version="1.0" encoding="utf-8"?>
<a:theme xmlns:a="http://schemas.openxmlformats.org/drawingml/2006/main" name="economielesonline">
  <a:themeElements>
    <a:clrScheme name="Economielesonline">
      <a:dk1>
        <a:srgbClr val="303538"/>
      </a:dk1>
      <a:lt1>
        <a:srgbClr val="FFFFFF"/>
      </a:lt1>
      <a:dk2>
        <a:srgbClr val="3DBEA5"/>
      </a:dk2>
      <a:lt2>
        <a:srgbClr val="F2F0D7"/>
      </a:lt2>
      <a:accent1>
        <a:srgbClr val="EFBA1A"/>
      </a:accent1>
      <a:accent2>
        <a:srgbClr val="F47D2A"/>
      </a:accent2>
      <a:accent3>
        <a:srgbClr val="D06317"/>
      </a:accent3>
      <a:accent4>
        <a:srgbClr val="3DBEA5"/>
      </a:accent4>
      <a:accent5>
        <a:srgbClr val="37A087"/>
      </a:accent5>
      <a:accent6>
        <a:srgbClr val="6E1F60"/>
      </a:accent6>
      <a:hlink>
        <a:srgbClr val="20124D"/>
      </a:hlink>
      <a:folHlink>
        <a:srgbClr val="20124D"/>
      </a:folHlink>
    </a:clrScheme>
    <a:fontScheme name="Economielesonline">
      <a:majorFont>
        <a:latin typeface="Myriad Pro"/>
        <a:ea typeface=""/>
        <a:cs typeface=""/>
      </a:majorFont>
      <a:minorFont>
        <a:latin typeface="Myriad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conomielesonline" id="{230C9B76-AA82-465B-A465-69F3E00214C6}" vid="{2E286177-3585-469A-BE7D-61F69F96A95B}"/>
    </a:ext>
  </a:extLst>
</a:theme>
</file>

<file path=ppt/theme/theme2.xml><?xml version="1.0" encoding="utf-8"?>
<a:theme xmlns:a="http://schemas.openxmlformats.org/drawingml/2006/main" name="1_economielesonline">
  <a:themeElements>
    <a:clrScheme name="Economielesonline">
      <a:dk1>
        <a:srgbClr val="303538"/>
      </a:dk1>
      <a:lt1>
        <a:srgbClr val="FFFFFF"/>
      </a:lt1>
      <a:dk2>
        <a:srgbClr val="3DBEA5"/>
      </a:dk2>
      <a:lt2>
        <a:srgbClr val="F2F0D7"/>
      </a:lt2>
      <a:accent1>
        <a:srgbClr val="EFBA1A"/>
      </a:accent1>
      <a:accent2>
        <a:srgbClr val="F47D2A"/>
      </a:accent2>
      <a:accent3>
        <a:srgbClr val="D06317"/>
      </a:accent3>
      <a:accent4>
        <a:srgbClr val="3DBEA5"/>
      </a:accent4>
      <a:accent5>
        <a:srgbClr val="37A087"/>
      </a:accent5>
      <a:accent6>
        <a:srgbClr val="6E1F60"/>
      </a:accent6>
      <a:hlink>
        <a:srgbClr val="20124D"/>
      </a:hlink>
      <a:folHlink>
        <a:srgbClr val="20124D"/>
      </a:folHlink>
    </a:clrScheme>
    <a:fontScheme name="Economielesonline">
      <a:majorFont>
        <a:latin typeface="Myriad Pro"/>
        <a:ea typeface=""/>
        <a:cs typeface=""/>
      </a:majorFont>
      <a:minorFont>
        <a:latin typeface="Myriad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conomielesonline" id="{230C9B76-AA82-465B-A465-69F3E00214C6}" vid="{2E286177-3585-469A-BE7D-61F69F96A95B}"/>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1109</TotalTime>
  <Words>4070</Words>
  <Application>Microsoft Office PowerPoint</Application>
  <PresentationFormat>Diavoorstelling (16:9)</PresentationFormat>
  <Paragraphs>302</Paragraphs>
  <Slides>17</Slides>
  <Notes>17</Notes>
  <HiddenSlides>1</HiddenSlides>
  <MMClips>0</MMClips>
  <ScaleCrop>false</ScaleCrop>
  <HeadingPairs>
    <vt:vector size="6" baseType="variant">
      <vt:variant>
        <vt:lpstr>Gebruikte lettertypen</vt:lpstr>
      </vt:variant>
      <vt:variant>
        <vt:i4>7</vt:i4>
      </vt:variant>
      <vt:variant>
        <vt:lpstr>Thema</vt:lpstr>
      </vt:variant>
      <vt:variant>
        <vt:i4>2</vt:i4>
      </vt:variant>
      <vt:variant>
        <vt:lpstr>Diatitels</vt:lpstr>
      </vt:variant>
      <vt:variant>
        <vt:i4>17</vt:i4>
      </vt:variant>
    </vt:vector>
  </HeadingPairs>
  <TitlesOfParts>
    <vt:vector size="26" baseType="lpstr">
      <vt:lpstr>Open Sans</vt:lpstr>
      <vt:lpstr>Myriad Pro</vt:lpstr>
      <vt:lpstr>Wingdings</vt:lpstr>
      <vt:lpstr>Staatliches</vt:lpstr>
      <vt:lpstr>Aller Display</vt:lpstr>
      <vt:lpstr>Arial</vt:lpstr>
      <vt:lpstr>Roboto Condensed Light</vt:lpstr>
      <vt:lpstr>economielesonline</vt:lpstr>
      <vt:lpstr>1_economielesonline</vt:lpstr>
      <vt:lpstr>Krant in de Klas het ‘H – woord’</vt:lpstr>
      <vt:lpstr>Voor de docent</vt:lpstr>
      <vt:lpstr>Het ‘H-woord’ – HypotheekRenteAftrek (HRA)</vt:lpstr>
      <vt:lpstr>HRA – wat is het?</vt:lpstr>
      <vt:lpstr>De geschiedenis van de HRA</vt:lpstr>
      <vt:lpstr>HRA – 2025</vt:lpstr>
      <vt:lpstr>Hoe werkt de HRA?</vt:lpstr>
      <vt:lpstr>Voorbeeld HRA</vt:lpstr>
      <vt:lpstr>Wat denken jullie?  Is de hypotheekrenteaftrek een goed instrument om te zorgen dat meer mensen een woning kunnen kopen?</vt:lpstr>
      <vt:lpstr>Is de hypotheekrenteaftrek een goed instrument om te zorgen dat meer mensen een woning kunnen kopen?</vt:lpstr>
      <vt:lpstr>Hoe zit dat in andere landen?</vt:lpstr>
      <vt:lpstr>Georgisme</vt:lpstr>
      <vt:lpstr>Hoe kan LVT werken?</vt:lpstr>
      <vt:lpstr>Voorbeeld LVT: wát verklaart het prijsverschil?</vt:lpstr>
      <vt:lpstr>PowerPoint-presentatie</vt:lpstr>
      <vt:lpstr>PowerPoint-presentatie</vt:lpstr>
      <vt:lpstr>Bedankt!</vt:lpstr>
    </vt:vector>
  </TitlesOfParts>
  <Company>Moederschip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Lesbrief economielesonline.nu - Template</dc:title>
  <dc:creator>Wim-Jan Smits</dc:creator>
  <cp:lastModifiedBy>Maarten Nijman</cp:lastModifiedBy>
  <cp:revision>64</cp:revision>
  <dcterms:modified xsi:type="dcterms:W3CDTF">2025-10-16T12:37:39Z</dcterms:modified>
</cp:coreProperties>
</file>