
<file path=[Content_Types].xml><?xml version="1.0" encoding="utf-8"?>
<Types xmlns="http://schemas.openxmlformats.org/package/2006/content-types">
  <Default Extension="bin" ContentType="image/unknown"/>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96" r:id="rId2"/>
  </p:sldMasterIdLst>
  <p:notesMasterIdLst>
    <p:notesMasterId r:id="rId18"/>
  </p:notesMasterIdLst>
  <p:sldIdLst>
    <p:sldId id="302" r:id="rId3"/>
    <p:sldId id="256" r:id="rId4"/>
    <p:sldId id="257" r:id="rId5"/>
    <p:sldId id="288" r:id="rId6"/>
    <p:sldId id="311" r:id="rId7"/>
    <p:sldId id="291" r:id="rId8"/>
    <p:sldId id="317" r:id="rId9"/>
    <p:sldId id="316" r:id="rId10"/>
    <p:sldId id="314" r:id="rId11"/>
    <p:sldId id="312" r:id="rId12"/>
    <p:sldId id="309" r:id="rId13"/>
    <p:sldId id="310" r:id="rId14"/>
    <p:sldId id="313" r:id="rId15"/>
    <p:sldId id="273" r:id="rId16"/>
    <p:sldId id="746" r:id="rId17"/>
  </p:sldIdLst>
  <p:sldSz cx="9144000" cy="5143500" type="screen16x9"/>
  <p:notesSz cx="6858000" cy="9144000"/>
  <p:embeddedFontLst>
    <p:embeddedFont>
      <p:font typeface="Myriad Pro" panose="020B0503030403020204" charset="0"/>
      <p:regular r:id="rId19"/>
      <p:bold r:id="rId20"/>
      <p:italic r:id="rId21"/>
      <p:boldItalic r:id="rId22"/>
    </p:embeddedFont>
    <p:embeddedFont>
      <p:font typeface="Open Sans" panose="020B0606030504020204" pitchFamily="34" charset="0"/>
      <p:regular r:id="rId23"/>
      <p:bold r:id="rId24"/>
      <p:italic r:id="rId25"/>
      <p:boldItalic r:id="rId26"/>
    </p:embeddedFont>
    <p:embeddedFont>
      <p:font typeface="Roboto Condensed Light" panose="02000000000000000000" pitchFamily="2" charset="0"/>
      <p:regular r:id="rId27"/>
      <p:bold r:id="rId28"/>
      <p:italic r:id="rId29"/>
      <p:boldItalic r:id="rId30"/>
    </p:embeddedFont>
    <p:embeddedFont>
      <p:font typeface="Staatliches" pitchFamily="2" charset="0"/>
      <p:regular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240">
          <p15:clr>
            <a:srgbClr val="9AA0A6"/>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jVPn4wOl4lRSWRJffAjf/detHKV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BA1A"/>
    <a:srgbClr val="72BFB8"/>
    <a:srgbClr val="58BAA8"/>
    <a:srgbClr val="DA3F82"/>
    <a:srgbClr val="C9EEED"/>
    <a:srgbClr val="EC7527"/>
    <a:srgbClr val="303538"/>
    <a:srgbClr val="E3E3E3"/>
    <a:srgbClr val="035491"/>
    <a:srgbClr val="206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4548B0-2D70-4BCB-834F-8BCD1DF5EAC0}" v="2011" dt="2026-09-21T08:01:30.174"/>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49" autoAdjust="0"/>
    <p:restoredTop sz="63529" autoAdjust="0"/>
  </p:normalViewPr>
  <p:slideViewPr>
    <p:cSldViewPr snapToGrid="0">
      <p:cViewPr varScale="1">
        <p:scale>
          <a:sx n="69" d="100"/>
          <a:sy n="69" d="100"/>
        </p:scale>
        <p:origin x="1853" y="53"/>
      </p:cViewPr>
      <p:guideLst>
        <p:guide orient="horz" pos="3240"/>
        <p:guide pos="2880"/>
      </p:guideLst>
    </p:cSldViewPr>
  </p:slideViewPr>
  <p:outlineViewPr>
    <p:cViewPr>
      <p:scale>
        <a:sx n="33" d="100"/>
        <a:sy n="33" d="100"/>
      </p:scale>
      <p:origin x="0" y="0"/>
    </p:cViewPr>
  </p:outlineViewPr>
  <p:notesTextViewPr>
    <p:cViewPr>
      <p:scale>
        <a:sx n="110" d="100"/>
        <a:sy n="11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8.fntdata"/><Relationship Id="rId21" Type="http://schemas.openxmlformats.org/officeDocument/2006/relationships/font" Target="fonts/font3.fntdata"/><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29" Type="http://schemas.openxmlformats.org/officeDocument/2006/relationships/font" Target="fonts/font11.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6.fntdata"/><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5.fntdata"/><Relationship Id="rId28" Type="http://schemas.openxmlformats.org/officeDocument/2006/relationships/font" Target="fonts/font10.fntdata"/><Relationship Id="rId57"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font" Target="fonts/font1.fntdata"/><Relationship Id="rId31" Type="http://schemas.openxmlformats.org/officeDocument/2006/relationships/font" Target="fonts/font13.fntdata"/><Relationship Id="rId52"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56"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mke Schootstra" userId="4919aee5d00c1f0b" providerId="LiveId" clId="{A85D4B7C-91F1-42C0-9540-0F5BE355412E}"/>
    <pc:docChg chg="undo redo custSel addSld delSld modSld sldOrd delMainMaster">
      <pc:chgData name="Femke Schootstra" userId="4919aee5d00c1f0b" providerId="LiveId" clId="{A85D4B7C-91F1-42C0-9540-0F5BE355412E}" dt="2026-09-21T08:01:46.753" v="27950" actId="20577"/>
      <pc:docMkLst>
        <pc:docMk/>
      </pc:docMkLst>
      <pc:sldChg chg="addSp delSp modSp mod modNotesTx">
        <pc:chgData name="Femke Schootstra" userId="4919aee5d00c1f0b" providerId="LiveId" clId="{A85D4B7C-91F1-42C0-9540-0F5BE355412E}" dt="2026-09-21T08:00:57.936" v="27946" actId="1037"/>
        <pc:sldMkLst>
          <pc:docMk/>
          <pc:sldMk cId="0" sldId="256"/>
        </pc:sldMkLst>
        <pc:spChg chg="mod">
          <ac:chgData name="Femke Schootstra" userId="4919aee5d00c1f0b" providerId="LiveId" clId="{A85D4B7C-91F1-42C0-9540-0F5BE355412E}" dt="2026-08-31T15:29:46.668" v="14207" actId="20577"/>
          <ac:spMkLst>
            <pc:docMk/>
            <pc:sldMk cId="0" sldId="256"/>
            <ac:spMk id="125" creationId="{00000000-0000-0000-0000-000000000000}"/>
          </ac:spMkLst>
        </pc:spChg>
        <pc:picChg chg="add mod">
          <ac:chgData name="Femke Schootstra" userId="4919aee5d00c1f0b" providerId="LiveId" clId="{A85D4B7C-91F1-42C0-9540-0F5BE355412E}" dt="2026-09-21T08:00:57.936" v="27946" actId="1037"/>
          <ac:picMkLst>
            <pc:docMk/>
            <pc:sldMk cId="0" sldId="256"/>
            <ac:picMk id="3" creationId="{545CF6A3-FFA1-1E72-9B7A-3B519E5C4EA1}"/>
          </ac:picMkLst>
        </pc:picChg>
        <pc:picChg chg="del">
          <ac:chgData name="Femke Schootstra" userId="4919aee5d00c1f0b" providerId="LiveId" clId="{A85D4B7C-91F1-42C0-9540-0F5BE355412E}" dt="2026-09-21T08:00:44.465" v="27932" actId="478"/>
          <ac:picMkLst>
            <pc:docMk/>
            <pc:sldMk cId="0" sldId="256"/>
            <ac:picMk id="126" creationId="{00000000-0000-0000-0000-000000000000}"/>
          </ac:picMkLst>
        </pc:picChg>
      </pc:sldChg>
      <pc:sldChg chg="addSp delSp modSp mod modAnim modNotesTx">
        <pc:chgData name="Femke Schootstra" userId="4919aee5d00c1f0b" providerId="LiveId" clId="{A85D4B7C-91F1-42C0-9540-0F5BE355412E}" dt="2026-09-18T10:24:05.579" v="27707" actId="1076"/>
        <pc:sldMkLst>
          <pc:docMk/>
          <pc:sldMk cId="0" sldId="257"/>
        </pc:sldMkLst>
        <pc:spChg chg="mod">
          <ac:chgData name="Femke Schootstra" userId="4919aee5d00c1f0b" providerId="LiveId" clId="{A85D4B7C-91F1-42C0-9540-0F5BE355412E}" dt="2026-08-31T15:05:17.148" v="11788" actId="20577"/>
          <ac:spMkLst>
            <pc:docMk/>
            <pc:sldMk cId="0" sldId="257"/>
            <ac:spMk id="134" creationId="{00000000-0000-0000-0000-000000000000}"/>
          </ac:spMkLst>
        </pc:spChg>
        <pc:spChg chg="mod">
          <ac:chgData name="Femke Schootstra" userId="4919aee5d00c1f0b" providerId="LiveId" clId="{A85D4B7C-91F1-42C0-9540-0F5BE355412E}" dt="2026-09-18T10:13:42.013" v="26652" actId="313"/>
          <ac:spMkLst>
            <pc:docMk/>
            <pc:sldMk cId="0" sldId="257"/>
            <ac:spMk id="135" creationId="{00000000-0000-0000-0000-000000000000}"/>
          </ac:spMkLst>
        </pc:spChg>
        <pc:picChg chg="add mod ord">
          <ac:chgData name="Femke Schootstra" userId="4919aee5d00c1f0b" providerId="LiveId" clId="{A85D4B7C-91F1-42C0-9540-0F5BE355412E}" dt="2026-09-18T10:24:05.579" v="27707" actId="1076"/>
          <ac:picMkLst>
            <pc:docMk/>
            <pc:sldMk cId="0" sldId="257"/>
            <ac:picMk id="6" creationId="{58145053-2187-E0BC-7B21-90CF068F1842}"/>
          </ac:picMkLst>
        </pc:picChg>
      </pc:sldChg>
      <pc:sldChg chg="modSp mod setBg modNotesTx">
        <pc:chgData name="Femke Schootstra" userId="4919aee5d00c1f0b" providerId="LiveId" clId="{A85D4B7C-91F1-42C0-9540-0F5BE355412E}" dt="2026-09-18T10:16:00.238" v="26665" actId="20577"/>
        <pc:sldMkLst>
          <pc:docMk/>
          <pc:sldMk cId="0" sldId="273"/>
        </pc:sldMkLst>
        <pc:spChg chg="mod">
          <ac:chgData name="Femke Schootstra" userId="4919aee5d00c1f0b" providerId="LiveId" clId="{A85D4B7C-91F1-42C0-9540-0F5BE355412E}" dt="2026-09-07T15:57:14.205" v="21668" actId="20577"/>
          <ac:spMkLst>
            <pc:docMk/>
            <pc:sldMk cId="0" sldId="273"/>
            <ac:spMk id="355" creationId="{00000000-0000-0000-0000-000000000000}"/>
          </ac:spMkLst>
        </pc:spChg>
      </pc:sldChg>
      <pc:sldChg chg="del modNotesTx">
        <pc:chgData name="Femke Schootstra" userId="4919aee5d00c1f0b" providerId="LiveId" clId="{A85D4B7C-91F1-42C0-9540-0F5BE355412E}" dt="2026-09-21T08:00:20.578" v="27930" actId="2696"/>
        <pc:sldMkLst>
          <pc:docMk/>
          <pc:sldMk cId="0" sldId="274"/>
        </pc:sldMkLst>
      </pc:sldChg>
      <pc:sldChg chg="addSp delSp mod modNotesTx">
        <pc:chgData name="Femke Schootstra" userId="4919aee5d00c1f0b" providerId="LiveId" clId="{A85D4B7C-91F1-42C0-9540-0F5BE355412E}" dt="2026-09-18T10:03:49.093" v="26625" actId="20577"/>
        <pc:sldMkLst>
          <pc:docMk/>
          <pc:sldMk cId="4110498958" sldId="288"/>
        </pc:sldMkLst>
        <pc:picChg chg="add del">
          <ac:chgData name="Femke Schootstra" userId="4919aee5d00c1f0b" providerId="LiveId" clId="{A85D4B7C-91F1-42C0-9540-0F5BE355412E}" dt="2026-09-07T16:00:26.470" v="21738" actId="478"/>
          <ac:picMkLst>
            <pc:docMk/>
            <pc:sldMk cId="4110498958" sldId="288"/>
            <ac:picMk id="3" creationId="{C58C34F9-036B-2417-368F-217270228220}"/>
          </ac:picMkLst>
        </pc:picChg>
      </pc:sldChg>
      <pc:sldChg chg="addSp delSp modSp mod addAnim delAnim modAnim modNotesTx">
        <pc:chgData name="Femke Schootstra" userId="4919aee5d00c1f0b" providerId="LiveId" clId="{A85D4B7C-91F1-42C0-9540-0F5BE355412E}" dt="2026-09-18T10:15:19.708" v="26658" actId="20577"/>
        <pc:sldMkLst>
          <pc:docMk/>
          <pc:sldMk cId="3047930897" sldId="291"/>
        </pc:sldMkLst>
        <pc:spChg chg="mod">
          <ac:chgData name="Femke Schootstra" userId="4919aee5d00c1f0b" providerId="LiveId" clId="{A85D4B7C-91F1-42C0-9540-0F5BE355412E}" dt="2026-08-31T15:54:11.732" v="15577" actId="20577"/>
          <ac:spMkLst>
            <pc:docMk/>
            <pc:sldMk cId="3047930897" sldId="291"/>
            <ac:spMk id="3" creationId="{A58FADA3-8BCD-67F1-09F6-C9453DF3D3F8}"/>
          </ac:spMkLst>
        </pc:spChg>
        <pc:spChg chg="mod">
          <ac:chgData name="Femke Schootstra" userId="4919aee5d00c1f0b" providerId="LiveId" clId="{A85D4B7C-91F1-42C0-9540-0F5BE355412E}" dt="2026-08-31T16:11:59.129" v="17685" actId="20577"/>
          <ac:spMkLst>
            <pc:docMk/>
            <pc:sldMk cId="3047930897" sldId="291"/>
            <ac:spMk id="4" creationId="{E038CEAF-BC78-556E-A8F2-3411EB388C3A}"/>
          </ac:spMkLst>
        </pc:spChg>
        <pc:picChg chg="add del mod">
          <ac:chgData name="Femke Schootstra" userId="4919aee5d00c1f0b" providerId="LiveId" clId="{A85D4B7C-91F1-42C0-9540-0F5BE355412E}" dt="2026-09-18T10:02:57.425" v="26623" actId="21"/>
          <ac:picMkLst>
            <pc:docMk/>
            <pc:sldMk cId="3047930897" sldId="291"/>
            <ac:picMk id="2" creationId="{62137909-3DA5-5682-846C-48524A0431D5}"/>
          </ac:picMkLst>
        </pc:picChg>
      </pc:sldChg>
      <pc:sldChg chg="modSp mod modNotesTx">
        <pc:chgData name="Femke Schootstra" userId="4919aee5d00c1f0b" providerId="LiveId" clId="{A85D4B7C-91F1-42C0-9540-0F5BE355412E}" dt="2026-09-18T10:16:09.041" v="26669" actId="113"/>
        <pc:sldMkLst>
          <pc:docMk/>
          <pc:sldMk cId="3958683285" sldId="302"/>
        </pc:sldMkLst>
        <pc:spChg chg="mod">
          <ac:chgData name="Femke Schootstra" userId="4919aee5d00c1f0b" providerId="LiveId" clId="{A85D4B7C-91F1-42C0-9540-0F5BE355412E}" dt="2026-08-31T15:29:22.027" v="14170" actId="1076"/>
          <ac:spMkLst>
            <pc:docMk/>
            <pc:sldMk cId="3958683285" sldId="302"/>
            <ac:spMk id="2" creationId="{94EB0F90-2BD7-5A2A-31CD-966BC7601ED5}"/>
          </ac:spMkLst>
        </pc:spChg>
        <pc:spChg chg="mod">
          <ac:chgData name="Femke Schootstra" userId="4919aee5d00c1f0b" providerId="LiveId" clId="{A85D4B7C-91F1-42C0-9540-0F5BE355412E}" dt="2026-09-18T10:16:09.041" v="26669" actId="113"/>
          <ac:spMkLst>
            <pc:docMk/>
            <pc:sldMk cId="3958683285" sldId="302"/>
            <ac:spMk id="3" creationId="{10F98D62-23FC-F919-E54A-BE8504E126B2}"/>
          </ac:spMkLst>
        </pc:spChg>
      </pc:sldChg>
      <pc:sldChg chg="addSp delSp modSp add mod modAnim modNotesTx">
        <pc:chgData name="Femke Schootstra" userId="4919aee5d00c1f0b" providerId="LiveId" clId="{A85D4B7C-91F1-42C0-9540-0F5BE355412E}" dt="2026-09-07T21:34:28.133" v="24276" actId="20577"/>
        <pc:sldMkLst>
          <pc:docMk/>
          <pc:sldMk cId="579798598" sldId="309"/>
        </pc:sldMkLst>
        <pc:spChg chg="mod">
          <ac:chgData name="Femke Schootstra" userId="4919aee5d00c1f0b" providerId="LiveId" clId="{A85D4B7C-91F1-42C0-9540-0F5BE355412E}" dt="2026-09-07T16:22:09.309" v="22351" actId="20577"/>
          <ac:spMkLst>
            <pc:docMk/>
            <pc:sldMk cId="579798598" sldId="309"/>
            <ac:spMk id="2" creationId="{187C9AFC-87BF-5C96-1587-E96C4B811D7B}"/>
          </ac:spMkLst>
        </pc:spChg>
        <pc:spChg chg="add mod">
          <ac:chgData name="Femke Schootstra" userId="4919aee5d00c1f0b" providerId="LiveId" clId="{A85D4B7C-91F1-42C0-9540-0F5BE355412E}" dt="2026-09-01T08:05:05.506" v="17687" actId="113"/>
          <ac:spMkLst>
            <pc:docMk/>
            <pc:sldMk cId="579798598" sldId="309"/>
            <ac:spMk id="3" creationId="{F44107DB-DD72-0DC2-8544-6167FDC0761F}"/>
          </ac:spMkLst>
        </pc:spChg>
        <pc:spChg chg="add mod">
          <ac:chgData name="Femke Schootstra" userId="4919aee5d00c1f0b" providerId="LiveId" clId="{A85D4B7C-91F1-42C0-9540-0F5BE355412E}" dt="2026-09-07T21:27:28.917" v="23635" actId="20577"/>
          <ac:spMkLst>
            <pc:docMk/>
            <pc:sldMk cId="579798598" sldId="309"/>
            <ac:spMk id="4" creationId="{F8DA15D3-800C-520A-FBB1-86D795ADB088}"/>
          </ac:spMkLst>
        </pc:spChg>
        <pc:picChg chg="mod">
          <ac:chgData name="Femke Schootstra" userId="4919aee5d00c1f0b" providerId="LiveId" clId="{A85D4B7C-91F1-42C0-9540-0F5BE355412E}" dt="2026-08-31T15:51:51.539" v="15532" actId="1038"/>
          <ac:picMkLst>
            <pc:docMk/>
            <pc:sldMk cId="579798598" sldId="309"/>
            <ac:picMk id="8" creationId="{DDB520A6-B4FE-422C-2BAD-5E1F93C8A566}"/>
          </ac:picMkLst>
        </pc:picChg>
        <pc:cxnChg chg="add mod">
          <ac:chgData name="Femke Schootstra" userId="4919aee5d00c1f0b" providerId="LiveId" clId="{A85D4B7C-91F1-42C0-9540-0F5BE355412E}" dt="2026-08-31T15:52:55.982" v="15546" actId="1582"/>
          <ac:cxnSpMkLst>
            <pc:docMk/>
            <pc:sldMk cId="579798598" sldId="309"/>
            <ac:cxnSpMk id="6" creationId="{9DE0DD2B-599D-ABDF-FABA-A0333C47849C}"/>
          </ac:cxnSpMkLst>
        </pc:cxnChg>
      </pc:sldChg>
      <pc:sldChg chg="modSp add mod modNotesTx">
        <pc:chgData name="Femke Schootstra" userId="4919aee5d00c1f0b" providerId="LiveId" clId="{A85D4B7C-91F1-42C0-9540-0F5BE355412E}" dt="2026-09-18T10:00:57.413" v="26605" actId="20577"/>
        <pc:sldMkLst>
          <pc:docMk/>
          <pc:sldMk cId="3815133688" sldId="310"/>
        </pc:sldMkLst>
        <pc:spChg chg="mod">
          <ac:chgData name="Femke Schootstra" userId="4919aee5d00c1f0b" providerId="LiveId" clId="{A85D4B7C-91F1-42C0-9540-0F5BE355412E}" dt="2026-08-31T11:17:19.328" v="6197" actId="14100"/>
          <ac:spMkLst>
            <pc:docMk/>
            <pc:sldMk cId="3815133688" sldId="310"/>
            <ac:spMk id="2" creationId="{5BC45379-3842-239E-E28B-118F11F60629}"/>
          </ac:spMkLst>
        </pc:spChg>
        <pc:spChg chg="mod">
          <ac:chgData name="Femke Schootstra" userId="4919aee5d00c1f0b" providerId="LiveId" clId="{A85D4B7C-91F1-42C0-9540-0F5BE355412E}" dt="2026-09-07T15:57:37.127" v="21678" actId="20577"/>
          <ac:spMkLst>
            <pc:docMk/>
            <pc:sldMk cId="3815133688" sldId="310"/>
            <ac:spMk id="4" creationId="{A6914812-7C7E-B955-505D-AC0DC63B0704}"/>
          </ac:spMkLst>
        </pc:spChg>
      </pc:sldChg>
      <pc:sldChg chg="addSp modSp new mod modNotesTx">
        <pc:chgData name="Femke Schootstra" userId="4919aee5d00c1f0b" providerId="LiveId" clId="{A85D4B7C-91F1-42C0-9540-0F5BE355412E}" dt="2026-08-31T15:06:48.980" v="11932" actId="114"/>
        <pc:sldMkLst>
          <pc:docMk/>
          <pc:sldMk cId="1885018844" sldId="311"/>
        </pc:sldMkLst>
        <pc:picChg chg="add mod">
          <ac:chgData name="Femke Schootstra" userId="4919aee5d00c1f0b" providerId="LiveId" clId="{A85D4B7C-91F1-42C0-9540-0F5BE355412E}" dt="2026-08-31T14:20:07.361" v="7399" actId="1076"/>
          <ac:picMkLst>
            <pc:docMk/>
            <pc:sldMk cId="1885018844" sldId="311"/>
            <ac:picMk id="2" creationId="{6ABEB53D-E613-B2C1-C183-8FB6B5CF8F7D}"/>
          </ac:picMkLst>
        </pc:picChg>
      </pc:sldChg>
      <pc:sldChg chg="addSp delSp modSp new mod modAnim modNotesTx">
        <pc:chgData name="Femke Schootstra" userId="4919aee5d00c1f0b" providerId="LiveId" clId="{A85D4B7C-91F1-42C0-9540-0F5BE355412E}" dt="2026-09-07T21:27:03.593" v="23627" actId="20577"/>
        <pc:sldMkLst>
          <pc:docMk/>
          <pc:sldMk cId="85931327" sldId="312"/>
        </pc:sldMkLst>
        <pc:spChg chg="add del mod">
          <ac:chgData name="Femke Schootstra" userId="4919aee5d00c1f0b" providerId="LiveId" clId="{A85D4B7C-91F1-42C0-9540-0F5BE355412E}" dt="2026-08-31T14:26:02.093" v="7410" actId="22"/>
          <ac:spMkLst>
            <pc:docMk/>
            <pc:sldMk cId="85931327" sldId="312"/>
            <ac:spMk id="2" creationId="{EB72A8B4-5E7B-B8C2-E912-A1CF1781CAFC}"/>
          </ac:spMkLst>
        </pc:spChg>
        <pc:spChg chg="mod">
          <ac:chgData name="Femke Schootstra" userId="4919aee5d00c1f0b" providerId="LiveId" clId="{A85D4B7C-91F1-42C0-9540-0F5BE355412E}" dt="2026-09-07T15:48:46.601" v="21334" actId="1076"/>
          <ac:spMkLst>
            <pc:docMk/>
            <pc:sldMk cId="85931327" sldId="312"/>
            <ac:spMk id="3" creationId="{4FBF8259-948B-876E-B134-D83AD983A3EF}"/>
          </ac:spMkLst>
        </pc:spChg>
        <pc:spChg chg="mod">
          <ac:chgData name="Femke Schootstra" userId="4919aee5d00c1f0b" providerId="LiveId" clId="{A85D4B7C-91F1-42C0-9540-0F5BE355412E}" dt="2026-09-07T16:10:35.182" v="21788" actId="20577"/>
          <ac:spMkLst>
            <pc:docMk/>
            <pc:sldMk cId="85931327" sldId="312"/>
            <ac:spMk id="4" creationId="{71516F94-4984-6831-AECE-EEAF9B15C662}"/>
          </ac:spMkLst>
        </pc:spChg>
        <pc:picChg chg="add mod modCrop">
          <ac:chgData name="Femke Schootstra" userId="4919aee5d00c1f0b" providerId="LiveId" clId="{A85D4B7C-91F1-42C0-9540-0F5BE355412E}" dt="2026-09-07T16:07:39.793" v="21757" actId="108"/>
          <ac:picMkLst>
            <pc:docMk/>
            <pc:sldMk cId="85931327" sldId="312"/>
            <ac:picMk id="8" creationId="{A046D1C9-4970-5F90-D564-FBDF628FDEC7}"/>
          </ac:picMkLst>
        </pc:picChg>
      </pc:sldChg>
      <pc:sldChg chg="modSp add mod modNotesTx">
        <pc:chgData name="Femke Schootstra" userId="4919aee5d00c1f0b" providerId="LiveId" clId="{A85D4B7C-91F1-42C0-9540-0F5BE355412E}" dt="2026-09-18T10:25:33.521" v="27711" actId="20577"/>
        <pc:sldMkLst>
          <pc:docMk/>
          <pc:sldMk cId="1917612127" sldId="313"/>
        </pc:sldMkLst>
        <pc:spChg chg="mod">
          <ac:chgData name="Femke Schootstra" userId="4919aee5d00c1f0b" providerId="LiveId" clId="{A85D4B7C-91F1-42C0-9540-0F5BE355412E}" dt="2026-08-31T16:08:42.738" v="17152" actId="6549"/>
          <ac:spMkLst>
            <pc:docMk/>
            <pc:sldMk cId="1917612127" sldId="313"/>
            <ac:spMk id="2" creationId="{5E691ED8-2DA1-669E-9A04-8F36980EA44B}"/>
          </ac:spMkLst>
        </pc:spChg>
        <pc:spChg chg="mod">
          <ac:chgData name="Femke Schootstra" userId="4919aee5d00c1f0b" providerId="LiveId" clId="{A85D4B7C-91F1-42C0-9540-0F5BE355412E}" dt="2026-09-18T10:25:33.521" v="27711" actId="20577"/>
          <ac:spMkLst>
            <pc:docMk/>
            <pc:sldMk cId="1917612127" sldId="313"/>
            <ac:spMk id="4" creationId="{E98AACC3-2ECD-482A-66F7-1466ECDEF68A}"/>
          </ac:spMkLst>
        </pc:spChg>
      </pc:sldChg>
      <pc:sldChg chg="addSp delSp modSp new mod modAnim modNotesTx">
        <pc:chgData name="Femke Schootstra" userId="4919aee5d00c1f0b" providerId="LiveId" clId="{A85D4B7C-91F1-42C0-9540-0F5BE355412E}" dt="2026-09-21T08:01:30.174" v="27948" actId="20577"/>
        <pc:sldMkLst>
          <pc:docMk/>
          <pc:sldMk cId="329150962" sldId="314"/>
        </pc:sldMkLst>
        <pc:spChg chg="add mod">
          <ac:chgData name="Femke Schootstra" userId="4919aee5d00c1f0b" providerId="LiveId" clId="{A85D4B7C-91F1-42C0-9540-0F5BE355412E}" dt="2026-09-07T15:39:46.748" v="21066" actId="14100"/>
          <ac:spMkLst>
            <pc:docMk/>
            <pc:sldMk cId="329150962" sldId="314"/>
            <ac:spMk id="10" creationId="{6957B404-3790-29AC-C511-1D5E5ED6D7A4}"/>
          </ac:spMkLst>
        </pc:spChg>
        <pc:spChg chg="add mod">
          <ac:chgData name="Femke Schootstra" userId="4919aee5d00c1f0b" providerId="LiveId" clId="{A85D4B7C-91F1-42C0-9540-0F5BE355412E}" dt="2026-09-21T08:01:30.174" v="27948" actId="20577"/>
          <ac:spMkLst>
            <pc:docMk/>
            <pc:sldMk cId="329150962" sldId="314"/>
            <ac:spMk id="11" creationId="{889FAD18-F85B-EA33-43D9-828D9B189AC7}"/>
          </ac:spMkLst>
        </pc:spChg>
        <pc:picChg chg="add mod ord modCrop">
          <ac:chgData name="Femke Schootstra" userId="4919aee5d00c1f0b" providerId="LiveId" clId="{A85D4B7C-91F1-42C0-9540-0F5BE355412E}" dt="2026-09-07T16:09:23.513" v="21773" actId="171"/>
          <ac:picMkLst>
            <pc:docMk/>
            <pc:sldMk cId="329150962" sldId="314"/>
            <ac:picMk id="7" creationId="{0ACA2CFD-1C85-11A1-FAA9-A6635B35BF7A}"/>
          </ac:picMkLst>
        </pc:picChg>
        <pc:picChg chg="add mod modCrop">
          <ac:chgData name="Femke Schootstra" userId="4919aee5d00c1f0b" providerId="LiveId" clId="{A85D4B7C-91F1-42C0-9540-0F5BE355412E}" dt="2026-09-07T16:08:34.265" v="21768" actId="1076"/>
          <ac:picMkLst>
            <pc:docMk/>
            <pc:sldMk cId="329150962" sldId="314"/>
            <ac:picMk id="12" creationId="{C2D548E3-A96E-6CA0-DA2E-CD4998DFBC3B}"/>
          </ac:picMkLst>
        </pc:picChg>
      </pc:sldChg>
      <pc:sldChg chg="addSp delSp modSp new mod addAnim delAnim modAnim modNotesTx">
        <pc:chgData name="Femke Schootstra" userId="4919aee5d00c1f0b" providerId="LiveId" clId="{A85D4B7C-91F1-42C0-9540-0F5BE355412E}" dt="2026-09-18T10:31:12.852" v="27927" actId="20577"/>
        <pc:sldMkLst>
          <pc:docMk/>
          <pc:sldMk cId="969968453" sldId="316"/>
        </pc:sldMkLst>
        <pc:spChg chg="mod">
          <ac:chgData name="Femke Schootstra" userId="4919aee5d00c1f0b" providerId="LiveId" clId="{A85D4B7C-91F1-42C0-9540-0F5BE355412E}" dt="2026-09-07T15:25:44.616" v="20617" actId="255"/>
          <ac:spMkLst>
            <pc:docMk/>
            <pc:sldMk cId="969968453" sldId="316"/>
            <ac:spMk id="3" creationId="{7282B45D-D191-705C-A2ED-06E1F28ADD38}"/>
          </ac:spMkLst>
        </pc:spChg>
        <pc:spChg chg="mod">
          <ac:chgData name="Femke Schootstra" userId="4919aee5d00c1f0b" providerId="LiveId" clId="{A85D4B7C-91F1-42C0-9540-0F5BE355412E}" dt="2026-09-18T10:31:12.852" v="27927" actId="20577"/>
          <ac:spMkLst>
            <pc:docMk/>
            <pc:sldMk cId="969968453" sldId="316"/>
            <ac:spMk id="4" creationId="{A69E6F65-775E-769D-7D42-592EEDBCB08E}"/>
          </ac:spMkLst>
        </pc:spChg>
        <pc:spChg chg="add mod">
          <ac:chgData name="Femke Schootstra" userId="4919aee5d00c1f0b" providerId="LiveId" clId="{A85D4B7C-91F1-42C0-9540-0F5BE355412E}" dt="2026-09-07T21:13:39.288" v="22394" actId="20577"/>
          <ac:spMkLst>
            <pc:docMk/>
            <pc:sldMk cId="969968453" sldId="316"/>
            <ac:spMk id="15" creationId="{6DCDC454-90B7-E7BB-D795-4D6CB82F7281}"/>
          </ac:spMkLst>
        </pc:spChg>
        <pc:picChg chg="add mod">
          <ac:chgData name="Femke Schootstra" userId="4919aee5d00c1f0b" providerId="LiveId" clId="{A85D4B7C-91F1-42C0-9540-0F5BE355412E}" dt="2026-09-07T15:24:32.768" v="20590" actId="22"/>
          <ac:picMkLst>
            <pc:docMk/>
            <pc:sldMk cId="969968453" sldId="316"/>
            <ac:picMk id="12" creationId="{09972264-0DE3-6EC4-C670-F653F1472118}"/>
          </ac:picMkLst>
        </pc:picChg>
        <pc:picChg chg="add mod">
          <ac:chgData name="Femke Schootstra" userId="4919aee5d00c1f0b" providerId="LiveId" clId="{A85D4B7C-91F1-42C0-9540-0F5BE355412E}" dt="2026-09-07T15:34:18.640" v="20699" actId="1076"/>
          <ac:picMkLst>
            <pc:docMk/>
            <pc:sldMk cId="969968453" sldId="316"/>
            <ac:picMk id="13" creationId="{EA64601D-C191-8E0A-7B57-04D3194A4B03}"/>
          </ac:picMkLst>
        </pc:picChg>
      </pc:sldChg>
      <pc:sldChg chg="addSp delSp modSp new mod modClrScheme modAnim chgLayout modNotesTx">
        <pc:chgData name="Femke Schootstra" userId="4919aee5d00c1f0b" providerId="LiveId" clId="{A85D4B7C-91F1-42C0-9540-0F5BE355412E}" dt="2026-09-18T10:23:22.304" v="27706" actId="20577"/>
        <pc:sldMkLst>
          <pc:docMk/>
          <pc:sldMk cId="882908504" sldId="317"/>
        </pc:sldMkLst>
        <pc:spChg chg="add del mod">
          <ac:chgData name="Femke Schootstra" userId="4919aee5d00c1f0b" providerId="LiveId" clId="{A85D4B7C-91F1-42C0-9540-0F5BE355412E}" dt="2026-09-18T09:47:34.035" v="25640" actId="1076"/>
          <ac:spMkLst>
            <pc:docMk/>
            <pc:sldMk cId="882908504" sldId="317"/>
            <ac:spMk id="6" creationId="{7B51381A-7558-F2EA-9911-EFE124B80CCB}"/>
          </ac:spMkLst>
        </pc:spChg>
        <pc:picChg chg="add mod">
          <ac:chgData name="Femke Schootstra" userId="4919aee5d00c1f0b" providerId="LiveId" clId="{A85D4B7C-91F1-42C0-9540-0F5BE355412E}" dt="2026-09-18T09:42:24.699" v="25529" actId="1076"/>
          <ac:picMkLst>
            <pc:docMk/>
            <pc:sldMk cId="882908504" sldId="317"/>
            <ac:picMk id="5" creationId="{D3DFC1FF-D3E0-CBE3-FDE2-8978126A8EA2}"/>
          </ac:picMkLst>
        </pc:picChg>
      </pc:sldChg>
      <pc:sldChg chg="modSp add mod modNotesTx">
        <pc:chgData name="Femke Schootstra" userId="4919aee5d00c1f0b" providerId="LiveId" clId="{A85D4B7C-91F1-42C0-9540-0F5BE355412E}" dt="2026-09-21T08:01:46.753" v="27950" actId="20577"/>
        <pc:sldMkLst>
          <pc:docMk/>
          <pc:sldMk cId="504525644" sldId="746"/>
        </pc:sldMkLst>
        <pc:spChg chg="mod">
          <ac:chgData name="Femke Schootstra" userId="4919aee5d00c1f0b" providerId="LiveId" clId="{A85D4B7C-91F1-42C0-9540-0F5BE355412E}" dt="2026-09-21T08:01:46.753" v="27950" actId="20577"/>
          <ac:spMkLst>
            <pc:docMk/>
            <pc:sldMk cId="504525644" sldId="746"/>
            <ac:spMk id="3" creationId="{7F8FB1EB-A30B-FBDF-6EB7-51634FE4DF4D}"/>
          </ac:spMkLst>
        </pc:spChg>
      </pc:sldChg>
      <pc:sldMasterChg chg="delSldLayout">
        <pc:chgData name="Femke Schootstra" userId="4919aee5d00c1f0b" providerId="LiveId" clId="{A85D4B7C-91F1-42C0-9540-0F5BE355412E}" dt="2026-09-21T08:00:20.578" v="27930" actId="2696"/>
        <pc:sldMasterMkLst>
          <pc:docMk/>
          <pc:sldMasterMk cId="0" sldId="2147483648"/>
        </pc:sldMasterMkLst>
        <pc:sldLayoutChg chg="del">
          <pc:chgData name="Femke Schootstra" userId="4919aee5d00c1f0b" providerId="LiveId" clId="{A85D4B7C-91F1-42C0-9540-0F5BE355412E}" dt="2026-09-21T08:00:20.578" v="27930" actId="2696"/>
          <pc:sldLayoutMkLst>
            <pc:docMk/>
            <pc:sldMasterMk cId="0" sldId="2147483648"/>
            <pc:sldLayoutMk cId="0" sldId="214748365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E1vTt0OZJcA"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bsd.wpengine.com/how-money-works/banking-101-video-course/"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nl-NL" b="1" dirty="0"/>
              <a:t>In de notities vind je per slide het doel van de slide en een toelichting. </a:t>
            </a:r>
          </a:p>
        </p:txBody>
      </p:sp>
    </p:spTree>
    <p:extLst>
      <p:ext uri="{BB962C8B-B14F-4D97-AF65-F5344CB8AC3E}">
        <p14:creationId xmlns:p14="http://schemas.microsoft.com/office/powerpoint/2010/main" val="4153301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2" name="Google Shape;12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b="1" i="0" dirty="0">
                <a:effectLst/>
                <a:latin typeface="Calibri" panose="020F0502020204030204" pitchFamily="34" charset="0"/>
                <a:ea typeface="Calibri" panose="020F0502020204030204" pitchFamily="34" charset="0"/>
              </a:rPr>
              <a:t>Doel</a:t>
            </a:r>
            <a:r>
              <a:rPr lang="nl-NL" sz="1200" i="0" dirty="0">
                <a:effectLst/>
                <a:latin typeface="Calibri" panose="020F0502020204030204" pitchFamily="34" charset="0"/>
                <a:ea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i="0" dirty="0">
                <a:effectLst/>
                <a:latin typeface="Calibri" panose="020F0502020204030204" pitchFamily="34" charset="0"/>
                <a:ea typeface="Calibri" panose="020F0502020204030204" pitchFamily="34" charset="0"/>
              </a:rPr>
              <a:t>Uitleggen wat we in deze les gaan doen (1 min)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nl-NL" sz="1200" b="0" i="0"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b="1" i="0"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Calibri"/>
              </a:rPr>
              <a:t>Wat</a:t>
            </a:r>
            <a:endParaRPr lang="nl-NL" sz="1200" b="1" i="0" dirty="0">
              <a:solidFill>
                <a:schemeClr val="dk1"/>
              </a:solidFill>
              <a:latin typeface="Calibri" panose="020F0502020204030204" pitchFamily="34" charset="0"/>
              <a:ea typeface="Calibri"/>
              <a:cs typeface="Calibri" panose="020F0502020204030204" pitchFamily="34"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b="0" i="0" dirty="0">
                <a:solidFill>
                  <a:schemeClr val="dk1"/>
                </a:solidFill>
                <a:latin typeface="Calibri" panose="020F0502020204030204" pitchFamily="34" charset="0"/>
                <a:ea typeface="Calibri"/>
                <a:cs typeface="Calibri" panose="020F0502020204030204" pitchFamily="34" charset="0"/>
                <a:sym typeface="Calibri"/>
              </a:rPr>
              <a:t>In deze les verkennen we het geldsysteem. We gebruiken een ander perspectief dan we vaak horen.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b="0" i="0" dirty="0">
                <a:solidFill>
                  <a:schemeClr val="dk1"/>
                </a:solidFill>
                <a:latin typeface="Calibri" panose="020F0502020204030204" pitchFamily="34" charset="0"/>
                <a:ea typeface="Calibri"/>
                <a:cs typeface="Calibri" panose="020F0502020204030204" pitchFamily="34" charset="0"/>
                <a:sym typeface="Calibri"/>
              </a:rPr>
              <a:t>We gaan daarvoor onderzoeken hoe het geldsysteem in elkaar zit aan de hand van het kunstwerk van Carlijn Kingma, Het Waterwerk van ons Geld. Hiervan is een video ontwikkeld die vragen over ons geldsysteem onderzoekt. Natuurlijk hoe het in elkaar zit en hoe het werkt, maar ook de machtsvragen: welke rollen bestaan er in het systeem en wie profiteert ervan en wie juist niet?</a:t>
            </a:r>
          </a:p>
        </p:txBody>
      </p:sp>
      <p:sp>
        <p:nvSpPr>
          <p:cNvPr id="131" name="Google Shape;13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nl-NL"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nl-NL" b="0" i="1" dirty="0"/>
              <a:t>Doel: bekijken van de video</a:t>
            </a:r>
          </a:p>
          <a:p>
            <a:pPr marL="158750" indent="0">
              <a:buNone/>
            </a:pPr>
            <a:r>
              <a:rPr lang="nl-NL" dirty="0"/>
              <a:t>Kijk de video hier: https://www.ftm.nl/artikelen/kaart-ontrafeling-geldstelsel. </a:t>
            </a:r>
          </a:p>
          <a:p>
            <a:pPr marL="158750" indent="0">
              <a:buNone/>
            </a:pPr>
            <a:endParaRPr lang="nl-NL" dirty="0"/>
          </a:p>
          <a:p>
            <a:pPr marL="158750" indent="0">
              <a:buNone/>
            </a:pPr>
            <a:r>
              <a:rPr lang="nl-NL" dirty="0"/>
              <a:t>Bepaal van te voren welke fragmenten je wilt laten zien (zie hieronder). </a:t>
            </a:r>
          </a:p>
          <a:p>
            <a:pPr marL="158750" indent="0">
              <a:buNone/>
            </a:pPr>
            <a:r>
              <a:rPr lang="nl-NL" dirty="0"/>
              <a:t>Als </a:t>
            </a:r>
            <a:r>
              <a:rPr lang="nl-NL" b="0" dirty="0"/>
              <a:t>je alle geselecteerde fragmenten laat ziet is het 6 minuten in totaal. De gehele video duurt 22 minuten.</a:t>
            </a:r>
            <a:endParaRPr lang="nl-NL" dirty="0"/>
          </a:p>
          <a:p>
            <a:pPr marL="158750" indent="0">
              <a:buNone/>
            </a:pPr>
            <a:endParaRPr lang="nl-NL" b="0" dirty="0"/>
          </a:p>
          <a:p>
            <a:pPr marL="158750" indent="0">
              <a:buNone/>
            </a:pPr>
            <a:r>
              <a:rPr lang="nl-NL" b="0" dirty="0"/>
              <a:t>00:00 – 01:00: </a:t>
            </a:r>
            <a:r>
              <a:rPr lang="nl-NL" b="1" i="0" dirty="0"/>
              <a:t>introductie over het Waterwerk van ons geld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b="0" u="sng" dirty="0"/>
              <a:t>De fragmenten over geldcreatie: </a:t>
            </a:r>
            <a:endParaRPr lang="nl-NL" b="1" i="0" dirty="0"/>
          </a:p>
          <a:p>
            <a:pPr marL="158750" indent="0">
              <a:buNone/>
            </a:pPr>
            <a:r>
              <a:rPr lang="nl-NL" b="0" dirty="0">
                <a:solidFill>
                  <a:srgbClr val="FF0000"/>
                </a:solidFill>
              </a:rPr>
              <a:t>08:10 – 10:00: </a:t>
            </a:r>
            <a:r>
              <a:rPr lang="nl-NL" b="1" dirty="0"/>
              <a:t>de rol van commerciële banken, de centrale bank, de overheid, de belastingdienst, pensioenfondsen en de financiële sector</a:t>
            </a:r>
          </a:p>
          <a:p>
            <a:pPr marL="158750" indent="0">
              <a:buNone/>
            </a:pPr>
            <a:r>
              <a:rPr lang="nl-NL" b="0" dirty="0"/>
              <a:t>10:00 – 11:30: </a:t>
            </a:r>
            <a:r>
              <a:rPr lang="nl-NL" b="1" dirty="0"/>
              <a:t>hoe wordt ons geld gecreëerd?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i="0" dirty="0"/>
              <a:t>11:30 – 13:40: </a:t>
            </a:r>
            <a:r>
              <a:rPr lang="nl-NL" b="1" i="0" dirty="0"/>
              <a:t>de ongelijke toegang tot geldcreatie voor huishoudens en bedrijven</a:t>
            </a:r>
          </a:p>
          <a:p>
            <a:pPr marL="158750" indent="0">
              <a:buNone/>
            </a:pPr>
            <a:endParaRPr lang="nl-NL" b="1" dirty="0"/>
          </a:p>
          <a:p>
            <a:pPr marL="158750" indent="0">
              <a:buNone/>
            </a:pPr>
            <a:endParaRPr lang="nl-NL" b="0" dirty="0"/>
          </a:p>
        </p:txBody>
      </p:sp>
    </p:spTree>
    <p:extLst>
      <p:ext uri="{BB962C8B-B14F-4D97-AF65-F5344CB8AC3E}">
        <p14:creationId xmlns:p14="http://schemas.microsoft.com/office/powerpoint/2010/main" val="319982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r>
              <a:rPr lang="nl-NL" i="1" dirty="0"/>
              <a:t>De kaart als afbeelding. </a:t>
            </a:r>
          </a:p>
          <a:p>
            <a:pPr marL="158750" indent="0">
              <a:buNone/>
            </a:pPr>
            <a:endParaRPr lang="nl-NL" dirty="0"/>
          </a:p>
          <a:p>
            <a:pPr marL="158750" indent="0">
              <a:buNone/>
            </a:pPr>
            <a:r>
              <a:rPr lang="nl-NL" dirty="0"/>
              <a:t>Je kunt de kaart ook bestellen als poster voor in je klaslokaal: https://winkel.ftm.nl/products/poster-het-waterwerk-van-ons-geld-carlijn-kingma. </a:t>
            </a:r>
          </a:p>
          <a:p>
            <a:pPr marL="158750" indent="0">
              <a:buNone/>
            </a:pPr>
            <a:endParaRPr lang="nl-NL" dirty="0"/>
          </a:p>
        </p:txBody>
      </p:sp>
    </p:spTree>
    <p:extLst>
      <p:ext uri="{BB962C8B-B14F-4D97-AF65-F5344CB8AC3E}">
        <p14:creationId xmlns:p14="http://schemas.microsoft.com/office/powerpoint/2010/main" val="279259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nl-NL" i="1" dirty="0"/>
              <a:t>Doel: Wat hebben leerlingen onthouden van de video? (2 minuten) </a:t>
            </a:r>
          </a:p>
          <a:p>
            <a:pPr marL="158750" indent="0">
              <a:buNone/>
            </a:pPr>
            <a:endParaRPr lang="nl-NL" dirty="0"/>
          </a:p>
          <a:p>
            <a:pPr marL="158750" indent="0">
              <a:buNone/>
            </a:pPr>
            <a:r>
              <a:rPr lang="nl-NL" dirty="0"/>
              <a:t>Laat enkele leerlingen delen wat zij gehoord en geleerd hebben. </a:t>
            </a:r>
          </a:p>
          <a:p>
            <a:pPr marL="158750" indent="0">
              <a:buNone/>
            </a:pPr>
            <a:endParaRPr lang="nl-NL" dirty="0"/>
          </a:p>
        </p:txBody>
      </p:sp>
    </p:spTree>
    <p:extLst>
      <p:ext uri="{BB962C8B-B14F-4D97-AF65-F5344CB8AC3E}">
        <p14:creationId xmlns:p14="http://schemas.microsoft.com/office/powerpoint/2010/main" val="2318517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r>
              <a:rPr lang="nl-NL" i="1" dirty="0"/>
              <a:t>Doel: uitleg via de video over het ontstaan van banken en uitleg over hoe banken werken. </a:t>
            </a:r>
          </a:p>
          <a:p>
            <a:pPr marL="158750" indent="0">
              <a:buNone/>
            </a:pPr>
            <a:r>
              <a:rPr lang="nl-NL" i="0" dirty="0"/>
              <a:t>Laat de video zien tot </a:t>
            </a:r>
            <a:r>
              <a:rPr lang="nl-NL" b="1" i="0" dirty="0"/>
              <a:t>03:18</a:t>
            </a:r>
            <a:r>
              <a:rPr lang="nl-NL" i="0" dirty="0"/>
              <a:t>. </a:t>
            </a:r>
          </a:p>
          <a:p>
            <a:pPr marL="158750" indent="0">
              <a:buNone/>
            </a:pPr>
            <a:endParaRPr lang="nl-NL" i="0" dirty="0"/>
          </a:p>
          <a:p>
            <a:pPr marL="158750" indent="0">
              <a:buNone/>
            </a:pPr>
            <a:r>
              <a:rPr lang="nl-NL" i="0" dirty="0"/>
              <a:t>Vanaf 03:18 gaat de video over de relatie tussen de reële economie en de financiële economie, en over de financiële crisis. </a:t>
            </a:r>
          </a:p>
          <a:p>
            <a:pPr marL="158750" indent="0">
              <a:buNone/>
            </a:pPr>
            <a:r>
              <a:rPr lang="nl-NL" i="0" dirty="0"/>
              <a:t>Dat is niet het onderwerp van deze les, en kun je dus weglaten. </a:t>
            </a:r>
          </a:p>
        </p:txBody>
      </p:sp>
    </p:spTree>
    <p:extLst>
      <p:ext uri="{BB962C8B-B14F-4D97-AF65-F5344CB8AC3E}">
        <p14:creationId xmlns:p14="http://schemas.microsoft.com/office/powerpoint/2010/main" val="2415213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r>
              <a:rPr lang="nl-NL" b="0" i="1" dirty="0"/>
              <a:t>Doel: herhaling van de uitleg in de video over geldcreatie (4 minuten). </a:t>
            </a:r>
          </a:p>
          <a:p>
            <a:pPr marL="158750" indent="0">
              <a:buNone/>
            </a:pPr>
            <a:endParaRPr lang="nl-NL" b="1"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0" u="none" strike="noStrike" cap="none" dirty="0">
                <a:solidFill>
                  <a:srgbClr val="000000"/>
                </a:solidFill>
                <a:effectLst/>
                <a:latin typeface="Arial"/>
                <a:ea typeface="Arial"/>
                <a:cs typeface="Arial"/>
                <a:sym typeface="Arial"/>
              </a:rPr>
              <a:t>Je gaat naar de bank en vraagt om een lening, voor bv de aankoop van een huis of een bedrijfsinvestering. Als de bank vertrouwen heeft dat de lening zal worden terugbetaald, schept die nu </a:t>
            </a:r>
            <a:r>
              <a:rPr lang="nl-NL" sz="1100" b="0" i="1" u="none" strike="noStrike" cap="none" dirty="0">
                <a:solidFill>
                  <a:srgbClr val="000000"/>
                </a:solidFill>
                <a:effectLst/>
                <a:latin typeface="Arial"/>
                <a:ea typeface="Arial"/>
                <a:cs typeface="Arial"/>
                <a:sym typeface="Arial"/>
              </a:rPr>
              <a:t>nieuw</a:t>
            </a:r>
            <a:r>
              <a:rPr lang="nl-NL" sz="1100" b="0" i="0" u="none" strike="noStrike" cap="none" dirty="0">
                <a:solidFill>
                  <a:srgbClr val="000000"/>
                </a:solidFill>
                <a:effectLst/>
                <a:latin typeface="Arial"/>
                <a:ea typeface="Arial"/>
                <a:cs typeface="Arial"/>
                <a:sym typeface="Arial"/>
              </a:rPr>
              <a:t> </a:t>
            </a:r>
            <a:r>
              <a:rPr lang="nl-NL" sz="1100" b="0" i="1" u="none" strike="noStrike" cap="none" dirty="0">
                <a:solidFill>
                  <a:srgbClr val="000000"/>
                </a:solidFill>
                <a:effectLst/>
                <a:latin typeface="Arial"/>
                <a:ea typeface="Arial"/>
                <a:cs typeface="Arial"/>
                <a:sym typeface="Arial"/>
              </a:rPr>
              <a:t>geld </a:t>
            </a:r>
            <a:r>
              <a:rPr lang="nl-NL" sz="1100" b="0" i="0" u="none" strike="noStrike" cap="none" dirty="0">
                <a:solidFill>
                  <a:srgbClr val="000000"/>
                </a:solidFill>
                <a:effectLst/>
                <a:latin typeface="Arial"/>
                <a:ea typeface="Arial"/>
                <a:cs typeface="Arial"/>
                <a:sym typeface="Arial"/>
              </a:rPr>
              <a:t>en plaatst dat op de rekening van de klant. </a:t>
            </a:r>
          </a:p>
          <a:p>
            <a:pPr marL="158750" indent="0">
              <a:buNone/>
            </a:pPr>
            <a:endParaRPr lang="nl-NL"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0" u="none" strike="noStrike" cap="none" dirty="0">
                <a:solidFill>
                  <a:srgbClr val="000000"/>
                </a:solidFill>
                <a:effectLst/>
                <a:latin typeface="Arial"/>
                <a:ea typeface="Arial"/>
                <a:cs typeface="Arial"/>
                <a:sym typeface="Arial"/>
              </a:rPr>
              <a:t>90% van het geld in de economie wordt gecreëerd door commerciële banken. En dus </a:t>
            </a:r>
            <a:r>
              <a:rPr lang="nl-NL" sz="1100" b="0" i="1" u="none" strike="noStrike" cap="none" dirty="0">
                <a:solidFill>
                  <a:srgbClr val="000000"/>
                </a:solidFill>
                <a:effectLst/>
                <a:latin typeface="Arial"/>
                <a:ea typeface="Arial"/>
                <a:cs typeface="Arial"/>
                <a:sym typeface="Arial"/>
              </a:rPr>
              <a:t>niet</a:t>
            </a:r>
            <a:r>
              <a:rPr lang="nl-NL" sz="1100" b="0" i="0" u="none" strike="noStrike" cap="none" dirty="0">
                <a:solidFill>
                  <a:srgbClr val="000000"/>
                </a:solidFill>
                <a:effectLst/>
                <a:latin typeface="Arial"/>
                <a:ea typeface="Arial"/>
                <a:cs typeface="Arial"/>
                <a:sym typeface="Arial"/>
              </a:rPr>
              <a:t> door de centrale bank, zoals de meeste mensen denken! </a:t>
            </a:r>
          </a:p>
          <a:p>
            <a:pPr marL="158750" indent="0">
              <a:buNone/>
            </a:pPr>
            <a:endParaRPr lang="nl-NL" sz="1100" b="0" i="0" u="none" strike="noStrike" cap="none" dirty="0">
              <a:solidFill>
                <a:srgbClr val="000000"/>
              </a:solidFill>
              <a:effectLst/>
              <a:latin typeface="Arial"/>
              <a:ea typeface="Arial"/>
              <a:cs typeface="Arial"/>
              <a:sym typeface="Arial"/>
            </a:endParaRPr>
          </a:p>
          <a:p>
            <a:pPr marL="158750" indent="0">
              <a:buNone/>
            </a:pPr>
            <a:r>
              <a:rPr lang="nl-NL" sz="1100" b="0" i="0" u="sng" strike="noStrike" cap="none" dirty="0">
                <a:solidFill>
                  <a:srgbClr val="000000"/>
                </a:solidFill>
                <a:effectLst/>
                <a:latin typeface="Arial"/>
                <a:ea typeface="Arial"/>
                <a:cs typeface="Arial"/>
                <a:sym typeface="Arial"/>
              </a:rPr>
              <a:t>Aanvullend</a:t>
            </a:r>
            <a:r>
              <a:rPr lang="nl-NL" sz="1100" b="0" i="0" u="none" strike="noStrike" cap="none" dirty="0">
                <a:solidFill>
                  <a:srgbClr val="000000"/>
                </a:solidFill>
                <a:effectLst/>
                <a:latin typeface="Arial"/>
                <a:ea typeface="Arial"/>
                <a:cs typeface="Arial"/>
                <a:sym typeface="Arial"/>
              </a:rPr>
              <a:t>: het contract van de lening voegt de bank toe aan haar bezittingen: het is een investering voor de bank, ze zal ten slotte rente ontvangen. De deposito’s (geld op de rekening) van de klant zijn voor de bank juist een kortlopende schuld: een belofte om de deposito om te zetten in contant geld wanneer de klant daarom vraagt. </a:t>
            </a:r>
          </a:p>
          <a:p>
            <a:pPr marL="158750" indent="0">
              <a:buNone/>
            </a:pPr>
            <a:endParaRPr lang="nl-NL" sz="1100" b="0" i="0" u="none" strike="noStrike" cap="none" dirty="0">
              <a:solidFill>
                <a:srgbClr val="000000"/>
              </a:solidFill>
              <a:effectLst/>
              <a:latin typeface="Arial"/>
              <a:ea typeface="Arial"/>
              <a:cs typeface="Arial"/>
              <a:sym typeface="Arial"/>
            </a:endParaRPr>
          </a:p>
          <a:p>
            <a:pPr marL="158750" lvl="0" indent="0">
              <a:lnSpc>
                <a:spcPct val="120000"/>
              </a:lnSpc>
              <a:spcBef>
                <a:spcPts val="0"/>
              </a:spcBef>
              <a:buClr>
                <a:srgbClr val="000000"/>
              </a:buClr>
              <a:buSzPts val="1100"/>
              <a:buNone/>
              <a:defRPr/>
            </a:pPr>
            <a:r>
              <a:rPr lang="nl-NL" b="1" dirty="0"/>
              <a:t>Voor meer uitleg over geldcreatie: </a:t>
            </a:r>
          </a:p>
          <a:p>
            <a:pPr marL="444500" lvl="0" indent="-285750">
              <a:lnSpc>
                <a:spcPct val="120000"/>
              </a:lnSpc>
              <a:spcBef>
                <a:spcPts val="0"/>
              </a:spcBef>
              <a:buClr>
                <a:srgbClr val="000000"/>
              </a:buClr>
              <a:buSzPts val="1100"/>
              <a:buFontTx/>
              <a:buChar char="-"/>
              <a:defRPr/>
            </a:pPr>
            <a:r>
              <a:rPr lang="nl-NL" u="sng" dirty="0">
                <a:hlinkClick r:id="rId3">
                  <a:extLst>
                    <a:ext uri="{A12FA001-AC4F-418D-AE19-62706E023703}">
                      <ahyp:hlinkClr xmlns:ahyp="http://schemas.microsoft.com/office/drawing/2018/hyperlinkcolor" val="tx"/>
                    </a:ext>
                  </a:extLst>
                </a:hlinkClick>
              </a:rPr>
              <a:t>Korte video </a:t>
            </a:r>
            <a:r>
              <a:rPr lang="nl-NL" dirty="0"/>
              <a:t>door de Wetenschappelijke Raad voor het Regeringsbeleid: </a:t>
            </a:r>
            <a:r>
              <a:rPr lang="nl-NL" dirty="0">
                <a:hlinkClick r:id="rId3"/>
              </a:rPr>
              <a:t>https://www.youtube.com/watch?v=E1vTt0OZJcA</a:t>
            </a:r>
            <a:endParaRPr lang="nl-NL" dirty="0"/>
          </a:p>
          <a:p>
            <a:pPr marL="444500" lvl="0" indent="-285750">
              <a:lnSpc>
                <a:spcPct val="120000"/>
              </a:lnSpc>
              <a:spcBef>
                <a:spcPts val="0"/>
              </a:spcBef>
              <a:buClr>
                <a:srgbClr val="000000"/>
              </a:buClr>
              <a:buSzPts val="1100"/>
              <a:buFontTx/>
              <a:buChar char="-"/>
              <a:defRPr/>
            </a:pPr>
            <a:r>
              <a:rPr lang="nl-NL" u="none" dirty="0">
                <a:hlinkClick r:id="rId4">
                  <a:extLst>
                    <a:ext uri="{A12FA001-AC4F-418D-AE19-62706E023703}">
                      <ahyp:hlinkClr xmlns:ahyp="http://schemas.microsoft.com/office/drawing/2018/hyperlinkcolor" val="tx"/>
                    </a:ext>
                  </a:extLst>
                </a:hlinkClick>
              </a:rPr>
              <a:t>Uitgebreide videocourse</a:t>
            </a:r>
            <a:r>
              <a:rPr lang="nl-NL" u="none" dirty="0"/>
              <a:t> van </a:t>
            </a:r>
            <a:r>
              <a:rPr lang="nl-NL" dirty="0" err="1"/>
              <a:t>Positive</a:t>
            </a:r>
            <a:r>
              <a:rPr lang="nl-NL" dirty="0"/>
              <a:t> Money als je meer wilt leren: </a:t>
            </a:r>
            <a:r>
              <a:rPr lang="nl-NL" dirty="0">
                <a:hlinkClick r:id="rId4"/>
              </a:rPr>
              <a:t>https://bsd.wpengine.com/how-money-works/banking-101-video-course/</a:t>
            </a:r>
            <a:endParaRPr lang="nl-NL" dirty="0"/>
          </a:p>
          <a:p>
            <a:pPr marL="158750" indent="0">
              <a:buNone/>
            </a:pPr>
            <a:endParaRPr lang="nl-NL" dirty="0"/>
          </a:p>
        </p:txBody>
      </p:sp>
    </p:spTree>
    <p:extLst>
      <p:ext uri="{BB962C8B-B14F-4D97-AF65-F5344CB8AC3E}">
        <p14:creationId xmlns:p14="http://schemas.microsoft.com/office/powerpoint/2010/main" val="2635871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b="0" i="1" dirty="0"/>
              <a:t>(vervolg) Doel: uitleg over hoe geld ook weer vernietigd wordt als een lening wordt afbetaald (2 minuten).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sz="1100" b="0" i="1"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0" u="none" strike="noStrike" cap="none" dirty="0">
                <a:solidFill>
                  <a:srgbClr val="000000"/>
                </a:solidFill>
                <a:effectLst/>
                <a:latin typeface="Arial"/>
                <a:ea typeface="Arial"/>
                <a:cs typeface="Arial"/>
                <a:sym typeface="Arial"/>
              </a:rPr>
              <a:t>Wanneer een lening wordt terug betaald aan de bank, verdwijnt de schuld maar tegelijkertijd óók het geld. De bank mag het geld dus niet in eigen zak steken!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0" u="none" strike="noStrike" cap="none" dirty="0">
                <a:solidFill>
                  <a:srgbClr val="000000"/>
                </a:solidFill>
                <a:effectLst/>
                <a:latin typeface="Arial"/>
                <a:ea typeface="Arial"/>
                <a:cs typeface="Arial"/>
                <a:sym typeface="Arial"/>
              </a:rPr>
              <a:t>Wel behoudt de bank de </a:t>
            </a:r>
            <a:r>
              <a:rPr lang="nl-NL" sz="1100" b="1" i="0" u="none" strike="noStrike" cap="none" dirty="0">
                <a:solidFill>
                  <a:srgbClr val="000000"/>
                </a:solidFill>
                <a:effectLst/>
                <a:latin typeface="Arial"/>
                <a:ea typeface="Arial"/>
                <a:cs typeface="Arial"/>
                <a:sym typeface="Arial"/>
              </a:rPr>
              <a:t>rente </a:t>
            </a:r>
            <a:r>
              <a:rPr lang="nl-NL" sz="1100" b="0" i="0" u="none" strike="noStrike" cap="none" dirty="0">
                <a:solidFill>
                  <a:srgbClr val="000000"/>
                </a:solidFill>
                <a:effectLst/>
                <a:latin typeface="Arial"/>
                <a:ea typeface="Arial"/>
                <a:cs typeface="Arial"/>
                <a:sym typeface="Arial"/>
              </a:rPr>
              <a:t>(de prijs van het lenen van geld)</a:t>
            </a:r>
            <a:r>
              <a:rPr lang="nl-NL" sz="1100" b="1" i="0" u="none" strike="noStrike" cap="none" dirty="0">
                <a:solidFill>
                  <a:srgbClr val="000000"/>
                </a:solidFill>
                <a:effectLst/>
                <a:latin typeface="Arial"/>
                <a:ea typeface="Arial"/>
                <a:cs typeface="Arial"/>
                <a:sym typeface="Arial"/>
              </a:rPr>
              <a:t>, </a:t>
            </a:r>
            <a:r>
              <a:rPr lang="nl-NL" sz="1100" b="0" i="0" u="none" strike="noStrike" cap="none" dirty="0">
                <a:solidFill>
                  <a:srgbClr val="000000"/>
                </a:solidFill>
                <a:effectLst/>
                <a:latin typeface="Arial"/>
                <a:ea typeface="Arial"/>
                <a:cs typeface="Arial"/>
                <a:sym typeface="Arial"/>
              </a:rPr>
              <a:t>dat de basis van het inkomen van een bank vormt. </a:t>
            </a:r>
            <a:endParaRPr lang="nl-NL" sz="1100" b="1"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0" u="none" strike="noStrike" cap="none" dirty="0">
                <a:solidFill>
                  <a:srgbClr val="000000"/>
                </a:solidFill>
                <a:effectLst/>
                <a:latin typeface="Arial"/>
                <a:ea typeface="Arial"/>
                <a:cs typeface="Arial"/>
                <a:sym typeface="Arial"/>
              </a:rPr>
              <a:t>In de economie wordt dus steeds weer nieuw geld gemaakt, maar ook weer vernietigd. Het beweegt mee me hoeveel mensen of bedrijven geld willen lenen om te investeren of een aankoop te doen.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sz="1100" b="0" i="1"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1" u="none" strike="noStrike" cap="none" dirty="0">
                <a:solidFill>
                  <a:srgbClr val="000000"/>
                </a:solidFill>
                <a:effectLst/>
                <a:latin typeface="Arial"/>
                <a:ea typeface="Arial"/>
                <a:cs typeface="Arial"/>
                <a:sym typeface="Arial"/>
              </a:rPr>
              <a:t>Extra uitleg over het ontstaan van een financiële crisis: zolang de economie goed draait, stroomt het geld door de samenleving. Maar als het minder goed met de economie gaat, er zijn faillissementen en mensen kunnen hun schulden niet afbetalen omdat ze bijvoorbeeld hun baan verliezen, dan kan het geldsysteem vast lopen: als een bank een schuld niet kan innen, dan verdwijnt het geld daarmee plots. Dan is de betovering van het gecreëerde geld opeens voorbij. </a:t>
            </a:r>
          </a:p>
        </p:txBody>
      </p:sp>
    </p:spTree>
    <p:extLst>
      <p:ext uri="{BB962C8B-B14F-4D97-AF65-F5344CB8AC3E}">
        <p14:creationId xmlns:p14="http://schemas.microsoft.com/office/powerpoint/2010/main" val="1371944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1" u="sng" strike="noStrike" cap="none" dirty="0">
                <a:solidFill>
                  <a:srgbClr val="000000"/>
                </a:solidFill>
                <a:effectLst/>
                <a:latin typeface="Arial"/>
                <a:ea typeface="Arial"/>
                <a:cs typeface="Arial"/>
                <a:sym typeface="Arial"/>
              </a:rPr>
              <a:t>Optionele slide voor extra verdieping:</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1" u="none" strike="noStrike" cap="none" dirty="0">
                <a:solidFill>
                  <a:srgbClr val="000000"/>
                </a:solidFill>
                <a:effectLst/>
                <a:latin typeface="Arial"/>
                <a:ea typeface="Arial"/>
                <a:cs typeface="Arial"/>
                <a:sym typeface="Arial"/>
              </a:rPr>
              <a:t>Doel: begrijpen van de rol van de centrale bank (3 min)</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0" u="none" strike="noStrike" cap="none" dirty="0">
                <a:solidFill>
                  <a:srgbClr val="000000"/>
                </a:solidFill>
                <a:effectLst/>
                <a:latin typeface="Arial"/>
                <a:ea typeface="Arial"/>
                <a:cs typeface="Arial"/>
                <a:sym typeface="Arial"/>
              </a:rPr>
              <a:t>Vaak wordt gedacht dat geld gecreëerd wordt door de centrale bank, maar in de huidige economie is dat dus niet zo. Wat doet de centrale bank dan wel?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0" u="none" strike="noStrike" cap="none" dirty="0">
                <a:solidFill>
                  <a:srgbClr val="000000"/>
                </a:solidFill>
                <a:effectLst/>
                <a:latin typeface="Arial"/>
                <a:ea typeface="Arial"/>
                <a:cs typeface="Arial"/>
                <a:sym typeface="Arial"/>
              </a:rPr>
              <a:t>De centrale bank kan de hoeveelheid geld die er gecreëerd wordt sturen via de </a:t>
            </a:r>
            <a:r>
              <a:rPr lang="nl-NL" sz="1100" b="1" i="0" u="none" strike="noStrike" cap="none" dirty="0">
                <a:solidFill>
                  <a:srgbClr val="000000"/>
                </a:solidFill>
                <a:effectLst/>
                <a:latin typeface="Arial"/>
                <a:ea typeface="Arial"/>
                <a:cs typeface="Arial"/>
                <a:sym typeface="Arial"/>
              </a:rPr>
              <a:t>rente</a:t>
            </a:r>
            <a:r>
              <a:rPr lang="nl-NL" sz="1100" b="0" i="0" u="none" strike="noStrike" cap="none" dirty="0">
                <a:solidFill>
                  <a:srgbClr val="000000"/>
                </a:solidFill>
                <a:effectLst/>
                <a:latin typeface="Arial"/>
                <a:ea typeface="Arial"/>
                <a:cs typeface="Arial"/>
                <a:sym typeface="Arial"/>
              </a:rPr>
              <a:t>.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0" u="none" strike="noStrike" cap="none" dirty="0">
                <a:solidFill>
                  <a:srgbClr val="000000"/>
                </a:solidFill>
                <a:effectLst/>
                <a:latin typeface="Arial"/>
                <a:ea typeface="Arial"/>
                <a:cs typeface="Arial"/>
                <a:sym typeface="Arial"/>
              </a:rPr>
              <a:t>Hoeveel geld er wordt gecreëerd, wordt bepaald door het evenwicht in de vraag naar en aanbod van krediet, oftewel hoeveel mensen of bedrijven tot een overeenkomst komen met de bank. Als de centrale bank de rente hoog zet, zijn leningen duur en gaat de vraag omlaag. Zet zij de rente laag, dan is geld lenen heel goedkoop en zullen er veel leningen afgesloten worden. Op deze manier probeert de centrale bank de geldhoeveelheid en daarmee de </a:t>
            </a:r>
            <a:r>
              <a:rPr lang="nl-NL" sz="1100" b="1" i="0" u="none" strike="noStrike" cap="none" dirty="0">
                <a:solidFill>
                  <a:srgbClr val="000000"/>
                </a:solidFill>
                <a:effectLst/>
                <a:latin typeface="Arial"/>
                <a:ea typeface="Arial"/>
                <a:cs typeface="Arial"/>
                <a:sym typeface="Arial"/>
              </a:rPr>
              <a:t>inflatie</a:t>
            </a:r>
            <a:r>
              <a:rPr lang="nl-NL" sz="1100" b="0" i="0" u="none" strike="noStrike" cap="none" dirty="0">
                <a:solidFill>
                  <a:srgbClr val="000000"/>
                </a:solidFill>
                <a:effectLst/>
                <a:latin typeface="Arial"/>
                <a:ea typeface="Arial"/>
                <a:cs typeface="Arial"/>
                <a:sym typeface="Arial"/>
              </a:rPr>
              <a:t> te reguleren.</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0" u="none" strike="noStrike" cap="none" dirty="0">
                <a:solidFill>
                  <a:srgbClr val="000000"/>
                </a:solidFill>
                <a:effectLst/>
                <a:latin typeface="Arial"/>
                <a:ea typeface="Arial"/>
                <a:cs typeface="Arial"/>
                <a:sym typeface="Arial"/>
              </a:rPr>
              <a:t>Daarnaast regelt de centrale bank de voorziening van contact geld, het betalingsverkeer tussen de commerciële banken onderling en met de overheid, en houdt zij toezicht op de commerciële banken.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21656201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83ED9-4FBD-064F-1CC9-713B49E42E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8FE152-2601-5AAB-C777-714165768AD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BE75ED8-0BB0-1EA1-26B7-C4FA7F22A118}"/>
              </a:ext>
            </a:extLst>
          </p:cNvPr>
          <p:cNvSpPr>
            <a:spLocks noGrp="1"/>
          </p:cNvSpPr>
          <p:nvPr>
            <p:ph type="body" idx="1"/>
          </p:nvPr>
        </p:nvSpPr>
        <p:spPr/>
        <p:txBody>
          <a:bodyPr/>
          <a:lstStyle/>
          <a:p>
            <a:pPr marL="158750" indent="0">
              <a:buNone/>
            </a:pPr>
            <a:r>
              <a:rPr lang="nl-NL" i="1" dirty="0"/>
              <a:t>Doel: begrijpen wie de macht heeft over de geldkraan en wat de maatschappelijke gevolgen hiervan zijn (3 min). </a:t>
            </a:r>
          </a:p>
          <a:p>
            <a:pPr marL="158750" indent="0">
              <a:buNone/>
            </a:pPr>
            <a:endParaRPr lang="nl-NL" i="1"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i="0" dirty="0"/>
              <a:t>Zoals vertelt in de video, bepalen banken wanneer zij de geldkraan wordt opgezet, op basis van waar de meeste winst te behalen, voor het minste risico. Zij hebben dus de macht over de geldkraan in handen.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i="0"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i="0" dirty="0"/>
              <a:t>Dat heeft economische voordelen, zo kan het bijvoorbeeld leiden tot meer economische groei en aantal nieuwe banen, maar het leidt ook tot problemen:  </a:t>
            </a:r>
          </a:p>
          <a:p>
            <a:pPr marL="387350" marR="0" lvl="0" indent="-228600" algn="l" defTabSz="914400" rtl="0" eaLnBrk="1" fontAlgn="auto" latinLnBrk="0" hangingPunct="1">
              <a:lnSpc>
                <a:spcPct val="100000"/>
              </a:lnSpc>
              <a:spcBef>
                <a:spcPts val="0"/>
              </a:spcBef>
              <a:spcAft>
                <a:spcPts val="0"/>
              </a:spcAft>
              <a:buClr>
                <a:srgbClr val="000000"/>
              </a:buClr>
              <a:buSzPts val="1100"/>
              <a:buFont typeface="Arial"/>
              <a:buAutoNum type="arabicPeriod"/>
              <a:tabLst/>
              <a:defRPr/>
            </a:pPr>
            <a:r>
              <a:rPr lang="nl-NL" sz="1100" b="0" i="0" u="none" strike="noStrike" cap="none" dirty="0">
                <a:solidFill>
                  <a:srgbClr val="000000"/>
                </a:solidFill>
                <a:effectLst/>
                <a:latin typeface="Arial"/>
                <a:ea typeface="Arial"/>
                <a:cs typeface="Arial"/>
                <a:sym typeface="Arial"/>
              </a:rPr>
              <a:t>De toegang tot, de prijs en verdeling van nieuw gecreëerd geld is ongelijk: </a:t>
            </a:r>
          </a:p>
          <a:p>
            <a:pPr marL="844550" marR="0" lvl="1" indent="-228600" algn="l" defTabSz="914400" rtl="0" eaLnBrk="1" fontAlgn="auto" latinLnBrk="0" hangingPunct="1">
              <a:lnSpc>
                <a:spcPct val="100000"/>
              </a:lnSpc>
              <a:spcBef>
                <a:spcPts val="0"/>
              </a:spcBef>
              <a:spcAft>
                <a:spcPts val="0"/>
              </a:spcAft>
              <a:buClr>
                <a:srgbClr val="000000"/>
              </a:buClr>
              <a:buSzPts val="1100"/>
              <a:buFont typeface="+mj-lt"/>
              <a:buAutoNum type="alphaLcPeriod"/>
              <a:tabLst/>
              <a:defRPr/>
            </a:pPr>
            <a:r>
              <a:rPr lang="nl-NL" sz="1100" b="0" i="0" u="sng" strike="noStrike" cap="none" dirty="0">
                <a:solidFill>
                  <a:srgbClr val="000000"/>
                </a:solidFill>
                <a:effectLst/>
                <a:latin typeface="Arial"/>
                <a:ea typeface="Arial"/>
                <a:cs typeface="Arial"/>
                <a:sym typeface="Arial"/>
              </a:rPr>
              <a:t>Huishoudens</a:t>
            </a:r>
            <a:r>
              <a:rPr lang="nl-NL" sz="1100" b="0" i="0" u="none" strike="noStrike" cap="none" dirty="0">
                <a:solidFill>
                  <a:srgbClr val="000000"/>
                </a:solidFill>
                <a:effectLst/>
                <a:latin typeface="Arial"/>
                <a:ea typeface="Arial"/>
                <a:cs typeface="Arial"/>
                <a:sym typeface="Arial"/>
              </a:rPr>
              <a:t>: de hoeveelheid geld die je kan lenen en tegen welke rente, hangt af van je afkomst, je inkomen, of je schulden of bezittingen hebt, en of je ouders rijk zijn. Hoe beter je situatie, hoe gunstiger ook je lening. De afgelopen decennia ging nieuw gecreëerd geld vooral naar hogere huizenprijzen, waardoor huizenbezitters profiteerden ten opzichte van huurders en nieuwe kopers.   </a:t>
            </a:r>
          </a:p>
          <a:p>
            <a:pPr marL="844550" marR="0" lvl="1" indent="-228600" algn="l" defTabSz="914400" rtl="0" eaLnBrk="1" fontAlgn="auto" latinLnBrk="0" hangingPunct="1">
              <a:lnSpc>
                <a:spcPct val="100000"/>
              </a:lnSpc>
              <a:spcBef>
                <a:spcPts val="0"/>
              </a:spcBef>
              <a:spcAft>
                <a:spcPts val="0"/>
              </a:spcAft>
              <a:buClr>
                <a:srgbClr val="000000"/>
              </a:buClr>
              <a:buSzPts val="1100"/>
              <a:buFont typeface="+mj-lt"/>
              <a:buAutoNum type="alphaLcPeriod"/>
              <a:tabLst/>
              <a:defRPr/>
            </a:pPr>
            <a:r>
              <a:rPr lang="nl-NL" sz="1100" b="0" i="0" u="sng" strike="noStrike" cap="none" dirty="0">
                <a:solidFill>
                  <a:srgbClr val="000000"/>
                </a:solidFill>
                <a:effectLst/>
                <a:latin typeface="Arial"/>
                <a:ea typeface="Arial"/>
                <a:cs typeface="Arial"/>
                <a:sym typeface="Arial"/>
              </a:rPr>
              <a:t>Bedrijven</a:t>
            </a:r>
            <a:r>
              <a:rPr lang="nl-NL" sz="1100" b="0" i="0" u="none" strike="noStrike" cap="none" dirty="0">
                <a:solidFill>
                  <a:srgbClr val="000000"/>
                </a:solidFill>
                <a:effectLst/>
                <a:latin typeface="Arial"/>
                <a:ea typeface="Arial"/>
                <a:cs typeface="Arial"/>
                <a:sym typeface="Arial"/>
              </a:rPr>
              <a:t>: kleine ondernemers betalen gauw 6-10% rente, terwijl multinationals voor minder dan 1-2% per jaar lenen. Voor hen is geld lenen dus een heel stuk goedkoper.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i="0" dirty="0"/>
              <a:t>2. Maatschappelijke doelen zijn ondergeschikt in de vraag waar wel of geen geld voor beschikbaar komt. Of een investering waarde toevoegt en kwaliteit van leven verhoogt, of juist waarde onttrekt of zelfs schade toebrengt aan de samenleving, doet er niet toe voor de keuze </a:t>
            </a:r>
          </a:p>
        </p:txBody>
      </p:sp>
    </p:spTree>
    <p:extLst>
      <p:ext uri="{BB962C8B-B14F-4D97-AF65-F5344CB8AC3E}">
        <p14:creationId xmlns:p14="http://schemas.microsoft.com/office/powerpoint/2010/main" val="1774790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B0981-4412-3672-1056-8B63DCD052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16F82-6039-D00B-486D-29BF9F3F72A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988BD37-01B0-9042-267F-FB1A0A910D90}"/>
              </a:ext>
            </a:extLst>
          </p:cNvPr>
          <p:cNvSpPr>
            <a:spLocks noGrp="1"/>
          </p:cNvSpPr>
          <p:nvPr>
            <p:ph type="body" idx="1"/>
          </p:nvPr>
        </p:nvSpPr>
        <p:spPr/>
        <p:txBody>
          <a:bodyPr/>
          <a:lstStyle/>
          <a:p>
            <a:pPr marL="158750" indent="0">
              <a:buNone/>
            </a:pPr>
            <a:r>
              <a:rPr lang="nl-NL" i="1" dirty="0"/>
              <a:t>Doel: de leerlingen bespreken de macht over de geldkraan in het huidige geldstelsel (10 min). </a:t>
            </a:r>
          </a:p>
          <a:p>
            <a:pPr marL="158750" indent="0">
              <a:buNone/>
            </a:pPr>
            <a:endParaRPr lang="nl-NL" dirty="0"/>
          </a:p>
          <a:p>
            <a:pPr marL="158750" indent="0">
              <a:buNone/>
            </a:pPr>
            <a:r>
              <a:rPr lang="nl-NL" dirty="0"/>
              <a:t>Laat de leerlingen voor 5 minuten in groepjes de vragen beantwoorden.</a:t>
            </a:r>
          </a:p>
          <a:p>
            <a:pPr marL="158750" indent="0">
              <a:buNone/>
            </a:pPr>
            <a:r>
              <a:rPr lang="nl-NL" dirty="0"/>
              <a:t>Houdt daarna een klassikaal gesprek door antwoorden uit de klas op te halen. </a:t>
            </a:r>
          </a:p>
          <a:p>
            <a:pPr marL="158750" indent="0">
              <a:buNone/>
            </a:pPr>
            <a:endParaRPr lang="nl-NL" dirty="0"/>
          </a:p>
          <a:p>
            <a:pPr marL="158750" indent="0">
              <a:buNone/>
            </a:pPr>
            <a:endParaRPr lang="nl-NL" dirty="0"/>
          </a:p>
        </p:txBody>
      </p:sp>
    </p:spTree>
    <p:extLst>
      <p:ext uri="{BB962C8B-B14F-4D97-AF65-F5344CB8AC3E}">
        <p14:creationId xmlns:p14="http://schemas.microsoft.com/office/powerpoint/2010/main" val="1486371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196D5-B221-63D7-1BFC-FCD93310BD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09CDC0-C6A5-9A46-4F18-3F20982BADF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FE3943C-A4AE-CD52-D886-8EBA9334D804}"/>
              </a:ext>
            </a:extLst>
          </p:cNvPr>
          <p:cNvSpPr>
            <a:spLocks noGrp="1"/>
          </p:cNvSpPr>
          <p:nvPr>
            <p:ph type="body" idx="1"/>
          </p:nvPr>
        </p:nvSpPr>
        <p:spPr/>
        <p:txBody>
          <a:bodyPr/>
          <a:lstStyle/>
          <a:p>
            <a:pPr marL="158750" indent="0">
              <a:buNone/>
            </a:pPr>
            <a:r>
              <a:rPr lang="nl-NL" i="1" dirty="0"/>
              <a:t>Doel: conclusie (2 min). </a:t>
            </a:r>
          </a:p>
          <a:p>
            <a:pPr marL="158750" indent="0">
              <a:buNone/>
            </a:pPr>
            <a:endParaRPr lang="nl-NL" dirty="0"/>
          </a:p>
          <a:p>
            <a:pPr marL="158750" indent="0">
              <a:buNone/>
            </a:pPr>
            <a:r>
              <a:rPr lang="nl-NL" dirty="0"/>
              <a:t>Hoe het geldsysteem werkt en wie er over de geldkraan gaat, is geen natuurfenomeen, maar het resultaat van regels en afspraken in de samenleving. En dus het domein van de politiek en de democratie. Dit is een belangrijke vraag, met veel mogelijke antwoorden. Oftewel, er zijn veel verschillende denkbare geldsystemen, waar politieke overwegingen onder liggen, en er dus niet één goed of fout antwoord op bestaat. Het systeem vloeit uiteindelijk voort uit de vraag wat we belangrijk vinden. </a:t>
            </a:r>
          </a:p>
          <a:p>
            <a:pPr marL="158750" indent="0">
              <a:buNone/>
            </a:pPr>
            <a:endParaRPr lang="nl-NL" dirty="0"/>
          </a:p>
          <a:p>
            <a:pPr marL="158750" indent="0">
              <a:buNone/>
            </a:pPr>
            <a:r>
              <a:rPr lang="nl-NL" dirty="0"/>
              <a:t> </a:t>
            </a:r>
          </a:p>
        </p:txBody>
      </p:sp>
    </p:spTree>
    <p:extLst>
      <p:ext uri="{BB962C8B-B14F-4D97-AF65-F5344CB8AC3E}">
        <p14:creationId xmlns:p14="http://schemas.microsoft.com/office/powerpoint/2010/main" val="8227486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i="1" dirty="0"/>
              <a:t>Doel: reflecteren op wat de leerlingen deze les geleerd hebben. (5 min)</a:t>
            </a:r>
          </a:p>
          <a:p>
            <a:pPr marL="0" lvl="0" indent="0" algn="l" rtl="0">
              <a:lnSpc>
                <a:spcPct val="100000"/>
              </a:lnSpc>
              <a:spcBef>
                <a:spcPts val="0"/>
              </a:spcBef>
              <a:spcAft>
                <a:spcPts val="0"/>
              </a:spcAft>
              <a:buSzPts val="1400"/>
              <a:buNone/>
            </a:pPr>
            <a:endParaRPr dirty="0"/>
          </a:p>
        </p:txBody>
      </p:sp>
      <p:sp>
        <p:nvSpPr>
          <p:cNvPr id="351" name="Google Shape;35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nl-NL"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r>
              <a:rPr lang="nl-NL" sz="1100" b="1" i="0" u="none" strike="noStrike" cap="none" dirty="0">
                <a:solidFill>
                  <a:srgbClr val="000000"/>
                </a:solidFill>
                <a:effectLst/>
                <a:latin typeface="Arial"/>
                <a:ea typeface="Arial"/>
                <a:cs typeface="Arial"/>
                <a:sym typeface="Arial"/>
              </a:rPr>
              <a:t>Colofon</a:t>
            </a:r>
          </a:p>
          <a:p>
            <a:pPr marL="158750" indent="0">
              <a:buNone/>
            </a:pPr>
            <a:r>
              <a:rPr lang="nl-NL" sz="1100" b="0" i="0" u="none" strike="noStrike" cap="none" dirty="0">
                <a:solidFill>
                  <a:srgbClr val="000000"/>
                </a:solidFill>
                <a:effectLst/>
                <a:latin typeface="Arial"/>
                <a:ea typeface="Arial"/>
                <a:cs typeface="Arial"/>
                <a:sym typeface="Arial"/>
              </a:rPr>
              <a:t>Femke Schootstra	Econoom </a:t>
            </a:r>
            <a:r>
              <a:rPr lang="nl-NL" sz="1100" b="0" i="0" u="none" strike="noStrike" cap="none" dirty="0" err="1">
                <a:solidFill>
                  <a:srgbClr val="000000"/>
                </a:solidFill>
                <a:effectLst/>
                <a:latin typeface="Arial"/>
                <a:ea typeface="Arial"/>
                <a:cs typeface="Arial"/>
                <a:sym typeface="Arial"/>
              </a:rPr>
              <a:t>Our</a:t>
            </a:r>
            <a:r>
              <a:rPr lang="nl-NL" sz="1100" b="0" i="0" u="none" strike="noStrike" cap="none" dirty="0">
                <a:solidFill>
                  <a:srgbClr val="000000"/>
                </a:solidFill>
                <a:effectLst/>
                <a:latin typeface="Arial"/>
                <a:ea typeface="Arial"/>
                <a:cs typeface="Arial"/>
                <a:sym typeface="Arial"/>
              </a:rPr>
              <a:t> New </a:t>
            </a:r>
            <a:r>
              <a:rPr lang="nl-NL" sz="1100" b="0" i="0" u="none" strike="noStrike" cap="none" dirty="0" err="1">
                <a:solidFill>
                  <a:srgbClr val="000000"/>
                </a:solidFill>
                <a:effectLst/>
                <a:latin typeface="Arial"/>
                <a:ea typeface="Arial"/>
                <a:cs typeface="Arial"/>
                <a:sym typeface="Arial"/>
              </a:rPr>
              <a:t>Economy</a:t>
            </a:r>
            <a:endParaRPr lang="nl-NL" sz="1100" b="0" i="0" u="none" strike="noStrike" cap="none" dirty="0">
              <a:solidFill>
                <a:srgbClr val="000000"/>
              </a:solidFill>
              <a:effectLst/>
              <a:latin typeface="Arial"/>
              <a:ea typeface="Arial"/>
              <a:cs typeface="Arial"/>
              <a:sym typeface="Arial"/>
            </a:endParaRPr>
          </a:p>
          <a:p>
            <a:pPr marL="158750" indent="0">
              <a:buNone/>
            </a:pPr>
            <a:r>
              <a:rPr lang="en-US" sz="1100" b="0" i="0" u="none" strike="noStrike" cap="none" dirty="0">
                <a:solidFill>
                  <a:srgbClr val="000000"/>
                </a:solidFill>
                <a:effectLst/>
                <a:latin typeface="Arial"/>
                <a:ea typeface="Arial"/>
                <a:cs typeface="Arial"/>
                <a:sym typeface="Arial"/>
              </a:rPr>
              <a:t>Maarten Nijman	Head of outreach Our New Economy</a:t>
            </a:r>
          </a:p>
          <a:p>
            <a:pPr marL="158750" indent="0">
              <a:buNone/>
            </a:pPr>
            <a:endParaRPr lang="nl-NL" sz="1100" b="0" i="0" u="none" strike="noStrike" cap="none" dirty="0">
              <a:solidFill>
                <a:srgbClr val="000000"/>
              </a:solidFill>
              <a:effectLst/>
              <a:latin typeface="Arial"/>
              <a:ea typeface="Arial"/>
              <a:cs typeface="Arial"/>
              <a:sym typeface="Arial"/>
            </a:endParaRPr>
          </a:p>
          <a:p>
            <a:pPr marL="158750" indent="0">
              <a:buNone/>
            </a:pPr>
            <a:r>
              <a:rPr lang="nl-NL" sz="1100" b="0" i="0" u="none" strike="noStrike" cap="none" dirty="0">
                <a:solidFill>
                  <a:srgbClr val="000000"/>
                </a:solidFill>
                <a:effectLst/>
                <a:latin typeface="Arial"/>
                <a:ea typeface="Arial"/>
                <a:cs typeface="Arial"/>
                <a:sym typeface="Arial"/>
              </a:rPr>
              <a:t>Met dank aan Marjan Duursma, Brian </a:t>
            </a:r>
            <a:r>
              <a:rPr lang="nl-NL" sz="1100" b="0" i="0" u="none" strike="noStrike" cap="none" dirty="0" err="1">
                <a:solidFill>
                  <a:srgbClr val="000000"/>
                </a:solidFill>
                <a:effectLst/>
                <a:latin typeface="Arial"/>
                <a:ea typeface="Arial"/>
                <a:cs typeface="Arial"/>
                <a:sym typeface="Arial"/>
              </a:rPr>
              <a:t>Horsch</a:t>
            </a:r>
            <a:r>
              <a:rPr lang="nl-NL" sz="1100" b="0" i="0" u="none" strike="noStrike" cap="none" dirty="0">
                <a:solidFill>
                  <a:srgbClr val="000000"/>
                </a:solidFill>
                <a:effectLst/>
                <a:latin typeface="Arial"/>
                <a:ea typeface="Arial"/>
                <a:cs typeface="Arial"/>
                <a:sym typeface="Arial"/>
              </a:rPr>
              <a:t>, Bastiaan van der Broek en Joris Tieleman.  </a:t>
            </a:r>
          </a:p>
          <a:p>
            <a:pPr marL="158750" indent="0">
              <a:buNone/>
            </a:pPr>
            <a:endParaRPr lang="nl-NL" sz="1100" b="0" i="0" u="none" strike="noStrike" cap="none" dirty="0">
              <a:solidFill>
                <a:srgbClr val="000000"/>
              </a:solidFill>
              <a:effectLst/>
              <a:latin typeface="Arial"/>
              <a:ea typeface="Arial"/>
              <a:cs typeface="Arial"/>
              <a:sym typeface="Arial"/>
            </a:endParaRPr>
          </a:p>
          <a:p>
            <a:pPr marL="158750" indent="0">
              <a:buNone/>
            </a:pPr>
            <a:r>
              <a:rPr lang="nl-NL" sz="1100" b="0" i="1" u="none" strike="noStrike" cap="none" dirty="0">
                <a:solidFill>
                  <a:srgbClr val="000000"/>
                </a:solidFill>
                <a:effectLst/>
                <a:latin typeface="Arial"/>
                <a:ea typeface="Arial"/>
                <a:cs typeface="Arial"/>
                <a:sym typeface="Arial"/>
              </a:rPr>
              <a:t>Economieles.nu </a:t>
            </a:r>
            <a:r>
              <a:rPr lang="nl-NL" sz="1100" b="0" i="0" u="none" strike="noStrike" cap="none" dirty="0">
                <a:solidFill>
                  <a:srgbClr val="000000"/>
                </a:solidFill>
                <a:effectLst/>
                <a:latin typeface="Arial"/>
                <a:ea typeface="Arial"/>
                <a:cs typeface="Arial"/>
                <a:sym typeface="Arial"/>
              </a:rPr>
              <a:t>is een non-profit initiatief van stichting </a:t>
            </a:r>
            <a:r>
              <a:rPr lang="nl-NL" sz="1100" b="0" i="1" u="none" strike="noStrike" cap="none" dirty="0">
                <a:solidFill>
                  <a:srgbClr val="000000"/>
                </a:solidFill>
                <a:effectLst/>
                <a:latin typeface="Arial"/>
                <a:ea typeface="Arial"/>
                <a:cs typeface="Arial"/>
                <a:sym typeface="Arial"/>
              </a:rPr>
              <a:t>Day </a:t>
            </a:r>
            <a:r>
              <a:rPr lang="nl-NL" sz="1100" b="0" i="1" u="none" strike="noStrike" cap="none" dirty="0" err="1">
                <a:solidFill>
                  <a:srgbClr val="000000"/>
                </a:solidFill>
                <a:effectLst/>
                <a:latin typeface="Arial"/>
                <a:ea typeface="Arial"/>
                <a:cs typeface="Arial"/>
                <a:sym typeface="Arial"/>
              </a:rPr>
              <a:t>for</a:t>
            </a:r>
            <a:r>
              <a:rPr lang="nl-NL" sz="1100" b="0" i="1" u="none" strike="noStrike" cap="none" dirty="0">
                <a:solidFill>
                  <a:srgbClr val="000000"/>
                </a:solidFill>
                <a:effectLst/>
                <a:latin typeface="Arial"/>
                <a:ea typeface="Arial"/>
                <a:cs typeface="Arial"/>
                <a:sym typeface="Arial"/>
              </a:rPr>
              <a:t> Change</a:t>
            </a:r>
            <a:r>
              <a:rPr lang="nl-NL" sz="1100" b="0" i="0" u="none" strike="noStrike" cap="none" dirty="0">
                <a:solidFill>
                  <a:srgbClr val="000000"/>
                </a:solidFill>
                <a:effectLst/>
                <a:latin typeface="Arial"/>
                <a:ea typeface="Arial"/>
                <a:cs typeface="Arial"/>
                <a:sym typeface="Arial"/>
              </a:rPr>
              <a:t>, i.s.m. kennispartner </a:t>
            </a:r>
            <a:r>
              <a:rPr lang="nl-NL" sz="1100" b="0" i="1" u="none" strike="noStrike" cap="none" dirty="0" err="1">
                <a:solidFill>
                  <a:srgbClr val="000000"/>
                </a:solidFill>
                <a:effectLst/>
                <a:latin typeface="Arial"/>
                <a:ea typeface="Arial"/>
                <a:cs typeface="Arial"/>
                <a:sym typeface="Arial"/>
              </a:rPr>
              <a:t>Our</a:t>
            </a:r>
            <a:r>
              <a:rPr lang="nl-NL" sz="1100" b="0" i="1" u="none" strike="noStrike" cap="none" dirty="0">
                <a:solidFill>
                  <a:srgbClr val="000000"/>
                </a:solidFill>
                <a:effectLst/>
                <a:latin typeface="Arial"/>
                <a:ea typeface="Arial"/>
                <a:cs typeface="Arial"/>
                <a:sym typeface="Arial"/>
              </a:rPr>
              <a:t> New </a:t>
            </a:r>
            <a:r>
              <a:rPr lang="nl-NL" sz="1100" b="0" i="1" u="none" strike="noStrike" cap="none" dirty="0" err="1">
                <a:solidFill>
                  <a:srgbClr val="000000"/>
                </a:solidFill>
                <a:effectLst/>
                <a:latin typeface="Arial"/>
                <a:ea typeface="Arial"/>
                <a:cs typeface="Arial"/>
                <a:sym typeface="Arial"/>
              </a:rPr>
              <a:t>Economy</a:t>
            </a:r>
            <a:r>
              <a:rPr lang="nl-NL" sz="1100" b="0" i="1" u="none" strike="noStrike" cap="none" dirty="0">
                <a:solidFill>
                  <a:srgbClr val="000000"/>
                </a:solidFill>
                <a:effectLst/>
                <a:latin typeface="Arial"/>
                <a:ea typeface="Arial"/>
                <a:cs typeface="Arial"/>
                <a:sym typeface="Arial"/>
              </a:rPr>
              <a:t> </a:t>
            </a:r>
            <a:r>
              <a:rPr lang="nl-NL" sz="1100" b="0" i="0" u="none" strike="noStrike" cap="none" dirty="0">
                <a:solidFill>
                  <a:srgbClr val="000000"/>
                </a:solidFill>
                <a:effectLst/>
                <a:latin typeface="Arial"/>
                <a:ea typeface="Arial"/>
                <a:cs typeface="Arial"/>
                <a:sym typeface="Arial"/>
              </a:rPr>
              <a:t>(ONE). Day </a:t>
            </a:r>
            <a:r>
              <a:rPr lang="nl-NL" sz="1100" b="0" i="0" u="none" strike="noStrike" cap="none" dirty="0" err="1">
                <a:solidFill>
                  <a:srgbClr val="000000"/>
                </a:solidFill>
                <a:effectLst/>
                <a:latin typeface="Arial"/>
                <a:ea typeface="Arial"/>
                <a:cs typeface="Arial"/>
                <a:sym typeface="Arial"/>
              </a:rPr>
              <a:t>for</a:t>
            </a:r>
            <a:r>
              <a:rPr lang="nl-NL" sz="1100" b="0" i="0" u="none" strike="noStrike" cap="none" dirty="0">
                <a:solidFill>
                  <a:srgbClr val="000000"/>
                </a:solidFill>
                <a:effectLst/>
                <a:latin typeface="Arial"/>
                <a:ea typeface="Arial"/>
                <a:cs typeface="Arial"/>
                <a:sym typeface="Arial"/>
              </a:rPr>
              <a:t> Change is verantwoordelijk voor het didactisch concept en de distributie van de lesmaterialen. ONE draagt zorg voor de wetenschappelijke basis. De ontwikkeling en distributie van de lesbrieven Nieuwe Economie is mogelijk gemaakt door de financiële steun van de </a:t>
            </a:r>
            <a:r>
              <a:rPr lang="nl-NL" sz="1100" b="0" i="0" u="none" strike="noStrike" cap="none" dirty="0" err="1">
                <a:solidFill>
                  <a:srgbClr val="000000"/>
                </a:solidFill>
                <a:effectLst/>
                <a:latin typeface="Arial"/>
                <a:ea typeface="Arial"/>
                <a:cs typeface="Arial"/>
                <a:sym typeface="Arial"/>
              </a:rPr>
              <a:t>Goldschmeding</a:t>
            </a:r>
            <a:r>
              <a:rPr lang="nl-NL" sz="1100" b="0" i="0" u="none" strike="noStrike" cap="none" dirty="0">
                <a:solidFill>
                  <a:srgbClr val="000000"/>
                </a:solidFill>
                <a:effectLst/>
                <a:latin typeface="Arial"/>
                <a:ea typeface="Arial"/>
                <a:cs typeface="Arial"/>
                <a:sym typeface="Arial"/>
              </a:rPr>
              <a:t> Foundation.</a:t>
            </a:r>
          </a:p>
          <a:p>
            <a:pPr marL="158750" indent="0">
              <a:buNone/>
            </a:pPr>
            <a:endParaRPr lang="nl-NL" dirty="0"/>
          </a:p>
        </p:txBody>
      </p:sp>
    </p:spTree>
    <p:extLst>
      <p:ext uri="{BB962C8B-B14F-4D97-AF65-F5344CB8AC3E}">
        <p14:creationId xmlns:p14="http://schemas.microsoft.com/office/powerpoint/2010/main" val="37895072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2.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slideMaster" Target="../slideMasters/slideMaster2.xml"/><Relationship Id="rId4" Type="http://schemas.openxmlformats.org/officeDocument/2006/relationships/image" Target="../media/image12.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slideMaster" Target="../slideMasters/slideMaster2.xml"/><Relationship Id="rId4" Type="http://schemas.openxmlformats.org/officeDocument/2006/relationships/image" Target="../media/image11.sv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1.svg"/><Relationship Id="rId1" Type="http://schemas.openxmlformats.org/officeDocument/2006/relationships/slideMaster" Target="../slideMasters/slideMaster2.xml"/><Relationship Id="rId4" Type="http://schemas.openxmlformats.org/officeDocument/2006/relationships/image" Target="../media/image18.sv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chemeClr val="lt1"/>
            </a:gs>
            <a:gs pos="40000">
              <a:schemeClr val="lt1"/>
            </a:gs>
            <a:gs pos="79000">
              <a:schemeClr val="lt2"/>
            </a:gs>
            <a:gs pos="100000">
              <a:schemeClr val="lt2"/>
            </a:gs>
          </a:gsLst>
          <a:lin ang="16200000" scaled="0"/>
        </a:gradFill>
        <a:effectLst/>
      </p:bgPr>
    </p:bg>
    <p:spTree>
      <p:nvGrpSpPr>
        <p:cNvPr id="1" name="Shape 7"/>
        <p:cNvGrpSpPr/>
        <p:nvPr/>
      </p:nvGrpSpPr>
      <p:grpSpPr>
        <a:xfrm>
          <a:off x="0" y="0"/>
          <a:ext cx="0" cy="0"/>
          <a:chOff x="0" y="0"/>
          <a:chExt cx="0" cy="0"/>
        </a:xfrm>
      </p:grpSpPr>
      <p:sp>
        <p:nvSpPr>
          <p:cNvPr id="8" name="Google Shape;8;p21"/>
          <p:cNvSpPr/>
          <p:nvPr/>
        </p:nvSpPr>
        <p:spPr>
          <a:xfrm>
            <a:off x="-1" y="2292462"/>
            <a:ext cx="5348933" cy="300924"/>
          </a:xfrm>
          <a:prstGeom prst="roundRect">
            <a:avLst>
              <a:gd name="adj" fmla="val 16667"/>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 name="Google Shape;9;p21"/>
          <p:cNvSpPr txBox="1">
            <a:spLocks noGrp="1"/>
          </p:cNvSpPr>
          <p:nvPr>
            <p:ph type="ctrTitle"/>
          </p:nvPr>
        </p:nvSpPr>
        <p:spPr>
          <a:xfrm>
            <a:off x="911199" y="804025"/>
            <a:ext cx="4763459" cy="26595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5200"/>
              <a:buFont typeface="Staatliches"/>
              <a:buNone/>
              <a:defRPr sz="4800" b="1">
                <a:solidFill>
                  <a:schemeClr val="dk1"/>
                </a:solidFill>
                <a:latin typeface="Open Sans"/>
                <a:ea typeface="Open Sans"/>
                <a:cs typeface="Open Sans"/>
                <a:sym typeface="Open Sans"/>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0" name="Google Shape;10;p21"/>
          <p:cNvSpPr txBox="1">
            <a:spLocks noGrp="1"/>
          </p:cNvSpPr>
          <p:nvPr>
            <p:ph type="subTitle" idx="1"/>
          </p:nvPr>
        </p:nvSpPr>
        <p:spPr>
          <a:xfrm>
            <a:off x="911200" y="3463525"/>
            <a:ext cx="3660900" cy="9786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2800"/>
              <a:buFont typeface="Roboto Condensed Light"/>
              <a:buNone/>
              <a:defRPr sz="1400" b="0" i="0" u="none" strike="noStrike" cap="none">
                <a:solidFill>
                  <a:schemeClr val="dk1"/>
                </a:solidFill>
                <a:latin typeface="Open Sans"/>
                <a:ea typeface="Open Sans"/>
                <a:cs typeface="Open Sans"/>
                <a:sym typeface="Open Sans"/>
              </a:defRPr>
            </a:lvl1pPr>
            <a:lvl2pPr marR="0" lvl="1"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2pPr>
            <a:lvl3pPr marR="0" lvl="2"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3pPr>
            <a:lvl4pPr marR="0" lvl="3"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4pPr>
            <a:lvl5pPr marR="0" lvl="4"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5pPr>
            <a:lvl6pPr marR="0" lvl="5"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6pPr>
            <a:lvl7pPr marR="0" lvl="6"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7pPr>
            <a:lvl8pPr marR="0" lvl="7"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8pPr>
            <a:lvl9pPr marR="0" lvl="8"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9pPr>
          </a:lstStyle>
          <a:p>
            <a:endParaRPr/>
          </a:p>
        </p:txBody>
      </p:sp>
      <p:pic>
        <p:nvPicPr>
          <p:cNvPr id="11" name="Google Shape;11;p2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149352" y="4546744"/>
            <a:ext cx="1712259" cy="345743"/>
          </a:xfrm>
          <a:prstGeom prst="rect">
            <a:avLst/>
          </a:prstGeom>
          <a:noFill/>
          <a:ln>
            <a:noFill/>
          </a:ln>
        </p:spPr>
      </p:pic>
      <p:pic>
        <p:nvPicPr>
          <p:cNvPr id="12" name="Google Shape;12;p2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149352" y="4546744"/>
            <a:ext cx="1712259" cy="345743"/>
          </a:xfrm>
          <a:prstGeom prst="rect">
            <a:avLst/>
          </a:prstGeom>
          <a:noFill/>
          <a:ln>
            <a:noFill/>
          </a:ln>
        </p:spPr>
      </p:pic>
      <p:pic>
        <p:nvPicPr>
          <p:cNvPr id="13" name="Google Shape;13;p2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193950" y="-1"/>
            <a:ext cx="3950050" cy="330113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cSld name="stelling links">
    <p:bg>
      <p:bgPr>
        <a:solidFill>
          <a:schemeClr val="accent4"/>
        </a:solidFill>
        <a:effectLst/>
      </p:bgPr>
    </p:bg>
    <p:spTree>
      <p:nvGrpSpPr>
        <p:cNvPr id="1" name="Shape 14"/>
        <p:cNvGrpSpPr/>
        <p:nvPr/>
      </p:nvGrpSpPr>
      <p:grpSpPr>
        <a:xfrm>
          <a:off x="0" y="0"/>
          <a:ext cx="0" cy="0"/>
          <a:chOff x="0" y="0"/>
          <a:chExt cx="0" cy="0"/>
        </a:xfrm>
      </p:grpSpPr>
      <p:sp>
        <p:nvSpPr>
          <p:cNvPr id="15" name="Google Shape;15;p22"/>
          <p:cNvSpPr>
            <a:spLocks noGrp="1"/>
          </p:cNvSpPr>
          <p:nvPr>
            <p:ph type="pic" idx="2"/>
          </p:nvPr>
        </p:nvSpPr>
        <p:spPr>
          <a:xfrm>
            <a:off x="5243512" y="0"/>
            <a:ext cx="3900488" cy="5143500"/>
          </a:xfrm>
          <a:prstGeom prst="rect">
            <a:avLst/>
          </a:prstGeom>
          <a:noFill/>
          <a:ln>
            <a:noFill/>
          </a:ln>
          <a:effectLst>
            <a:outerShdw blurRad="203200" dist="38100" dir="10800000" algn="r" rotWithShape="0">
              <a:srgbClr val="000000">
                <a:alpha val="22745"/>
              </a:srgbClr>
            </a:outerShdw>
          </a:effectLst>
        </p:spPr>
        <p:txBody>
          <a:bodyPr/>
          <a:lstStyle/>
          <a:p>
            <a:endParaRPr lang="nl-NL"/>
          </a:p>
        </p:txBody>
      </p:sp>
      <p:sp>
        <p:nvSpPr>
          <p:cNvPr id="16" name="Google Shape;16;p22"/>
          <p:cNvSpPr txBox="1">
            <a:spLocks noGrp="1"/>
          </p:cNvSpPr>
          <p:nvPr>
            <p:ph type="title"/>
          </p:nvPr>
        </p:nvSpPr>
        <p:spPr>
          <a:xfrm>
            <a:off x="609601" y="1511028"/>
            <a:ext cx="3660900" cy="883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3600">
                <a:solidFill>
                  <a:schemeClr val="lt1"/>
                </a:solidFill>
                <a:latin typeface="Open Sans"/>
                <a:ea typeface="Open Sans"/>
                <a:cs typeface="Open Sans"/>
                <a:sym typeface="Open Sans"/>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7" name="Google Shape;17;p22"/>
          <p:cNvSpPr txBox="1">
            <a:spLocks noGrp="1"/>
          </p:cNvSpPr>
          <p:nvPr>
            <p:ph type="subTitle" idx="1"/>
          </p:nvPr>
        </p:nvSpPr>
        <p:spPr>
          <a:xfrm>
            <a:off x="611251" y="2403985"/>
            <a:ext cx="3657600" cy="1861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Open Sans"/>
                <a:ea typeface="Open Sans"/>
                <a:cs typeface="Open Sans"/>
                <a:sym typeface="Open Sans"/>
              </a:defRPr>
            </a:lvl1pPr>
            <a:lvl2pPr marR="0" lvl="1"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18" name="Google Shape;18;p2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149356" y="4546744"/>
            <a:ext cx="1712251" cy="345743"/>
          </a:xfrm>
          <a:prstGeom prst="rect">
            <a:avLst/>
          </a:prstGeom>
          <a:noFill/>
          <a:ln>
            <a:noFill/>
          </a:ln>
        </p:spPr>
      </p:pic>
    </p:spTree>
  </p:cSld>
  <p:clrMapOvr>
    <a:masterClrMapping/>
  </p:clrMapOvr>
  <p:extLst>
    <p:ext uri="{DCECCB84-F9BA-43D5-87BE-67443E8EF086}">
      <p15:sldGuideLst xmlns:p15="http://schemas.microsoft.com/office/powerpoint/2012/main">
        <p15:guide id="1" orient="horz" pos="748">
          <p15:clr>
            <a:srgbClr val="FA7B17"/>
          </p15:clr>
        </p15:guide>
        <p15:guide id="2" pos="2206">
          <p15:clr>
            <a:srgbClr val="FA7B17"/>
          </p15:clr>
        </p15:guide>
        <p15:guide id="3" pos="1765">
          <p15:clr>
            <a:srgbClr val="FA7B17"/>
          </p15:clr>
        </p15:guide>
        <p15:guide id="4" orient="horz" pos="1250">
          <p15:clr>
            <a:srgbClr val="FA7B17"/>
          </p15:clr>
        </p15:guide>
        <p15:guide id="5">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el slide 2">
    <p:bg>
      <p:bgPr>
        <a:gradFill>
          <a:gsLst>
            <a:gs pos="0">
              <a:schemeClr val="lt1"/>
            </a:gs>
            <a:gs pos="40000">
              <a:schemeClr val="lt1"/>
            </a:gs>
            <a:gs pos="79000">
              <a:schemeClr val="lt2"/>
            </a:gs>
            <a:gs pos="100000">
              <a:schemeClr val="lt2"/>
            </a:gs>
          </a:gsLst>
          <a:lin ang="16200000" scaled="0"/>
        </a:gradFill>
        <a:effectLst/>
      </p:bgPr>
    </p:bg>
    <p:spTree>
      <p:nvGrpSpPr>
        <p:cNvPr id="1" name="Shape 47"/>
        <p:cNvGrpSpPr/>
        <p:nvPr/>
      </p:nvGrpSpPr>
      <p:grpSpPr>
        <a:xfrm>
          <a:off x="0" y="0"/>
          <a:ext cx="0" cy="0"/>
          <a:chOff x="0" y="0"/>
          <a:chExt cx="0" cy="0"/>
        </a:xfrm>
      </p:grpSpPr>
      <p:pic>
        <p:nvPicPr>
          <p:cNvPr id="48" name="Google Shape;48;p3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
            <a:ext cx="2993295" cy="2068311"/>
          </a:xfrm>
          <a:prstGeom prst="rect">
            <a:avLst/>
          </a:prstGeom>
          <a:noFill/>
          <a:ln>
            <a:noFill/>
          </a:ln>
        </p:spPr>
      </p:pic>
      <p:pic>
        <p:nvPicPr>
          <p:cNvPr id="49" name="Google Shape;49;p3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693776" y="2068311"/>
            <a:ext cx="1450224" cy="1328620"/>
          </a:xfrm>
          <a:prstGeom prst="rect">
            <a:avLst/>
          </a:prstGeom>
          <a:noFill/>
          <a:ln>
            <a:noFill/>
          </a:ln>
        </p:spPr>
      </p:pic>
      <p:sp>
        <p:nvSpPr>
          <p:cNvPr id="50" name="Google Shape;50;p32"/>
          <p:cNvSpPr txBox="1">
            <a:spLocks noGrp="1"/>
          </p:cNvSpPr>
          <p:nvPr>
            <p:ph type="ctrTitle"/>
          </p:nvPr>
        </p:nvSpPr>
        <p:spPr>
          <a:xfrm>
            <a:off x="1214033" y="1067496"/>
            <a:ext cx="6715934" cy="2659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Font typeface="Staatliches"/>
              <a:buNone/>
              <a:defRPr sz="7200" b="1">
                <a:solidFill>
                  <a:schemeClr val="dk1"/>
                </a:solidFill>
                <a:latin typeface="Open Sans"/>
                <a:ea typeface="Open Sans"/>
                <a:cs typeface="Open Sans"/>
                <a:sym typeface="Open Sans"/>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51" name="Google Shape;51;p32"/>
          <p:cNvSpPr txBox="1">
            <a:spLocks noGrp="1"/>
          </p:cNvSpPr>
          <p:nvPr>
            <p:ph type="subTitle" idx="1"/>
          </p:nvPr>
        </p:nvSpPr>
        <p:spPr>
          <a:xfrm>
            <a:off x="2741549" y="3741015"/>
            <a:ext cx="3660900" cy="978600"/>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000000"/>
              </a:buClr>
              <a:buSzPts val="2800"/>
              <a:buFont typeface="Roboto Condensed Light"/>
              <a:buNone/>
              <a:defRPr sz="1400" b="0" i="0" u="none" strike="noStrike" cap="none">
                <a:solidFill>
                  <a:schemeClr val="dk1"/>
                </a:solidFill>
                <a:latin typeface="Open Sans"/>
                <a:ea typeface="Open Sans"/>
                <a:cs typeface="Open Sans"/>
                <a:sym typeface="Open Sans"/>
              </a:defRPr>
            </a:lvl1pPr>
            <a:lvl2pPr marR="0" lvl="1"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2pPr>
            <a:lvl3pPr marR="0" lvl="2"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3pPr>
            <a:lvl4pPr marR="0" lvl="3"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4pPr>
            <a:lvl5pPr marR="0" lvl="4"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5pPr>
            <a:lvl6pPr marR="0" lvl="5"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6pPr>
            <a:lvl7pPr marR="0" lvl="6"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7pPr>
            <a:lvl8pPr marR="0" lvl="7"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8pPr>
            <a:lvl9pPr marR="0" lvl="8"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9pPr>
          </a:lstStyle>
          <a:p>
            <a:endParaRPr/>
          </a:p>
        </p:txBody>
      </p:sp>
      <p:pic>
        <p:nvPicPr>
          <p:cNvPr id="52" name="Google Shape;52;p3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149352" y="4546744"/>
            <a:ext cx="1712259" cy="345743"/>
          </a:xfrm>
          <a:prstGeom prst="rect">
            <a:avLst/>
          </a:prstGeom>
          <a:noFill/>
          <a:ln>
            <a:noFill/>
          </a:ln>
        </p:spPr>
      </p:pic>
      <p:pic>
        <p:nvPicPr>
          <p:cNvPr id="53" name="Google Shape;53;p3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149352" y="4546744"/>
            <a:ext cx="1712259" cy="345743"/>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cSld name="Titel">
    <p:bg>
      <p:bgPr>
        <a:gradFill>
          <a:gsLst>
            <a:gs pos="0">
              <a:schemeClr val="lt1"/>
            </a:gs>
            <a:gs pos="40000">
              <a:schemeClr val="lt1"/>
            </a:gs>
            <a:gs pos="79000">
              <a:schemeClr val="lt2"/>
            </a:gs>
            <a:gs pos="100000">
              <a:schemeClr val="lt2"/>
            </a:gs>
          </a:gsLst>
          <a:lin ang="16200000" scaled="0"/>
        </a:gradFill>
        <a:effectLst/>
      </p:bgPr>
    </p:bg>
    <p:spTree>
      <p:nvGrpSpPr>
        <p:cNvPr id="1" name="Shape 54"/>
        <p:cNvGrpSpPr/>
        <p:nvPr/>
      </p:nvGrpSpPr>
      <p:grpSpPr>
        <a:xfrm>
          <a:off x="0" y="0"/>
          <a:ext cx="0" cy="0"/>
          <a:chOff x="0" y="0"/>
          <a:chExt cx="0" cy="0"/>
        </a:xfrm>
      </p:grpSpPr>
      <p:sp>
        <p:nvSpPr>
          <p:cNvPr id="55" name="Google Shape;55;p33"/>
          <p:cNvSpPr txBox="1">
            <a:spLocks noGrp="1"/>
          </p:cNvSpPr>
          <p:nvPr>
            <p:ph type="ctrTitle"/>
          </p:nvPr>
        </p:nvSpPr>
        <p:spPr>
          <a:xfrm>
            <a:off x="911199" y="804025"/>
            <a:ext cx="7261574" cy="87595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5200"/>
              <a:buFont typeface="Staatliches"/>
              <a:buNone/>
              <a:defRPr sz="4800" b="1">
                <a:solidFill>
                  <a:schemeClr val="dk1"/>
                </a:solidFill>
                <a:latin typeface="Open Sans"/>
                <a:ea typeface="Open Sans"/>
                <a:cs typeface="Open Sans"/>
                <a:sym typeface="Open Sans"/>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56" name="Google Shape;56;p33"/>
          <p:cNvSpPr txBox="1">
            <a:spLocks noGrp="1"/>
          </p:cNvSpPr>
          <p:nvPr>
            <p:ph type="subTitle" idx="1"/>
          </p:nvPr>
        </p:nvSpPr>
        <p:spPr>
          <a:xfrm>
            <a:off x="911199" y="1687378"/>
            <a:ext cx="4993655" cy="1991878"/>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2"/>
              </a:buClr>
              <a:buSzPts val="2100"/>
              <a:buFont typeface="Arial"/>
              <a:buChar char="•"/>
              <a:defRPr sz="1400" b="0" i="0" u="none" strike="noStrike" cap="none">
                <a:solidFill>
                  <a:schemeClr val="dk1"/>
                </a:solidFill>
                <a:latin typeface="Open Sans"/>
                <a:ea typeface="Open Sans"/>
                <a:cs typeface="Open Sans"/>
                <a:sym typeface="Open Sans"/>
              </a:defRPr>
            </a:lvl1pPr>
            <a:lvl2pPr marR="0" lvl="1"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2pPr>
            <a:lvl3pPr marR="0" lvl="2"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3pPr>
            <a:lvl4pPr marR="0" lvl="3"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4pPr>
            <a:lvl5pPr marR="0" lvl="4"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5pPr>
            <a:lvl6pPr marR="0" lvl="5"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6pPr>
            <a:lvl7pPr marR="0" lvl="6"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7pPr>
            <a:lvl8pPr marR="0" lvl="7"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8pPr>
            <a:lvl9pPr marR="0" lvl="8"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9pPr>
          </a:lstStyle>
          <a:p>
            <a:endParaRPr/>
          </a:p>
        </p:txBody>
      </p:sp>
      <p:pic>
        <p:nvPicPr>
          <p:cNvPr id="57" name="Google Shape;57;p3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3563867"/>
            <a:ext cx="1374183" cy="1328620"/>
          </a:xfrm>
          <a:prstGeom prst="rect">
            <a:avLst/>
          </a:prstGeom>
          <a:noFill/>
          <a:ln>
            <a:noFill/>
          </a:ln>
        </p:spPr>
      </p:pic>
      <p:pic>
        <p:nvPicPr>
          <p:cNvPr id="58" name="Google Shape;58;p3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200657" y="2055146"/>
            <a:ext cx="2943343" cy="1885956"/>
          </a:xfrm>
          <a:prstGeom prst="rect">
            <a:avLst/>
          </a:prstGeom>
          <a:noFill/>
          <a:ln>
            <a:noFill/>
          </a:ln>
        </p:spPr>
      </p:pic>
      <p:pic>
        <p:nvPicPr>
          <p:cNvPr id="59" name="Google Shape;59;p3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149352" y="4546744"/>
            <a:ext cx="1712259" cy="34574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1_Title slide">
    <p:bg>
      <p:bgPr>
        <a:solidFill>
          <a:schemeClr val="dk2"/>
        </a:solidFill>
        <a:effectLst/>
      </p:bgPr>
    </p:bg>
    <p:spTree>
      <p:nvGrpSpPr>
        <p:cNvPr id="1" name="Shape 60"/>
        <p:cNvGrpSpPr/>
        <p:nvPr/>
      </p:nvGrpSpPr>
      <p:grpSpPr>
        <a:xfrm>
          <a:off x="0" y="0"/>
          <a:ext cx="0" cy="0"/>
          <a:chOff x="0" y="0"/>
          <a:chExt cx="0" cy="0"/>
        </a:xfrm>
      </p:grpSpPr>
      <p:sp>
        <p:nvSpPr>
          <p:cNvPr id="61" name="Google Shape;61;p34"/>
          <p:cNvSpPr txBox="1">
            <a:spLocks noGrp="1"/>
          </p:cNvSpPr>
          <p:nvPr>
            <p:ph type="ctrTitle"/>
          </p:nvPr>
        </p:nvSpPr>
        <p:spPr>
          <a:xfrm>
            <a:off x="911199" y="804025"/>
            <a:ext cx="7261574" cy="87595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5200"/>
              <a:buFont typeface="Staatliches"/>
              <a:buNone/>
              <a:defRPr sz="4800" b="1">
                <a:solidFill>
                  <a:schemeClr val="lt1"/>
                </a:solidFill>
                <a:latin typeface="Open Sans"/>
                <a:ea typeface="Open Sans"/>
                <a:cs typeface="Open Sans"/>
                <a:sym typeface="Open Sans"/>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62" name="Google Shape;62;p34"/>
          <p:cNvSpPr txBox="1">
            <a:spLocks noGrp="1"/>
          </p:cNvSpPr>
          <p:nvPr>
            <p:ph type="subTitle" idx="1"/>
          </p:nvPr>
        </p:nvSpPr>
        <p:spPr>
          <a:xfrm>
            <a:off x="911199" y="1687378"/>
            <a:ext cx="4993655" cy="1991878"/>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lt1"/>
              </a:buClr>
              <a:buSzPts val="2100"/>
              <a:buFont typeface="Arial"/>
              <a:buChar char="•"/>
              <a:defRPr sz="1400" b="0" i="0" u="none" strike="noStrike" cap="none">
                <a:solidFill>
                  <a:schemeClr val="lt1"/>
                </a:solidFill>
                <a:latin typeface="Open Sans"/>
                <a:ea typeface="Open Sans"/>
                <a:cs typeface="Open Sans"/>
                <a:sym typeface="Open Sans"/>
              </a:defRPr>
            </a:lvl1pPr>
            <a:lvl2pPr marR="0" lvl="1"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2pPr>
            <a:lvl3pPr marR="0" lvl="2"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3pPr>
            <a:lvl4pPr marR="0" lvl="3"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4pPr>
            <a:lvl5pPr marR="0" lvl="4"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5pPr>
            <a:lvl6pPr marR="0" lvl="5"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6pPr>
            <a:lvl7pPr marR="0" lvl="6"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7pPr>
            <a:lvl8pPr marR="0" lvl="7"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8pPr>
            <a:lvl9pPr marR="0" lvl="8"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9pPr>
          </a:lstStyle>
          <a:p>
            <a:endParaRPr/>
          </a:p>
        </p:txBody>
      </p:sp>
      <p:pic>
        <p:nvPicPr>
          <p:cNvPr id="63" name="Google Shape;63;p3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282685" y="3563867"/>
            <a:ext cx="1656868" cy="1328620"/>
          </a:xfrm>
          <a:prstGeom prst="rect">
            <a:avLst/>
          </a:prstGeom>
          <a:noFill/>
          <a:ln>
            <a:noFill/>
          </a:ln>
        </p:spPr>
      </p:pic>
      <p:pic>
        <p:nvPicPr>
          <p:cNvPr id="64" name="Google Shape;64;p3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200657" y="2055146"/>
            <a:ext cx="2943343" cy="1885956"/>
          </a:xfrm>
          <a:prstGeom prst="rect">
            <a:avLst/>
          </a:prstGeom>
          <a:noFill/>
          <a:ln>
            <a:noFill/>
          </a:ln>
        </p:spPr>
      </p:pic>
      <p:pic>
        <p:nvPicPr>
          <p:cNvPr id="65" name="Google Shape;65;p3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149356" y="4546744"/>
            <a:ext cx="1712251" cy="34574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p:cSld name="full picture">
    <p:spTree>
      <p:nvGrpSpPr>
        <p:cNvPr id="1" name="Shape 66"/>
        <p:cNvGrpSpPr/>
        <p:nvPr/>
      </p:nvGrpSpPr>
      <p:grpSpPr>
        <a:xfrm>
          <a:off x="0" y="0"/>
          <a:ext cx="0" cy="0"/>
          <a:chOff x="0" y="0"/>
          <a:chExt cx="0" cy="0"/>
        </a:xfrm>
      </p:grpSpPr>
      <p:sp>
        <p:nvSpPr>
          <p:cNvPr id="67" name="Google Shape;67;p35"/>
          <p:cNvSpPr>
            <a:spLocks noGrp="1"/>
          </p:cNvSpPr>
          <p:nvPr>
            <p:ph type="pic" idx="2"/>
          </p:nvPr>
        </p:nvSpPr>
        <p:spPr>
          <a:xfrm>
            <a:off x="1554480" y="0"/>
            <a:ext cx="7589520" cy="5143500"/>
          </a:xfrm>
          <a:prstGeom prst="rect">
            <a:avLst/>
          </a:prstGeom>
          <a:noFill/>
          <a:ln>
            <a:noFill/>
          </a:ln>
          <a:effectLst>
            <a:outerShdw blurRad="203200" dist="38100" dir="10800000" algn="r" rotWithShape="0">
              <a:srgbClr val="000000">
                <a:alpha val="22745"/>
              </a:srgbClr>
            </a:outerShdw>
          </a:effectLst>
        </p:spPr>
      </p:sp>
      <p:sp>
        <p:nvSpPr>
          <p:cNvPr id="68" name="Google Shape;68;p35"/>
          <p:cNvSpPr txBox="1">
            <a:spLocks noGrp="1"/>
          </p:cNvSpPr>
          <p:nvPr>
            <p:ph type="title"/>
          </p:nvPr>
        </p:nvSpPr>
        <p:spPr>
          <a:xfrm>
            <a:off x="2231756" y="804025"/>
            <a:ext cx="6143394" cy="36291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3600"/>
              <a:buNone/>
              <a:defRPr sz="5400" b="1">
                <a:solidFill>
                  <a:schemeClr val="dk2"/>
                </a:solidFill>
                <a:latin typeface="Open Sans"/>
                <a:ea typeface="Open Sans"/>
                <a:cs typeface="Open Sans"/>
                <a:sym typeface="Open Sans"/>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pic>
        <p:nvPicPr>
          <p:cNvPr id="69" name="Google Shape;69;p3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149356" y="4546744"/>
            <a:ext cx="1712251" cy="345743"/>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73"/>
        <p:cNvGrpSpPr/>
        <p:nvPr/>
      </p:nvGrpSpPr>
      <p:grpSpPr>
        <a:xfrm>
          <a:off x="0" y="0"/>
          <a:ext cx="0" cy="0"/>
          <a:chOff x="0" y="0"/>
          <a:chExt cx="0" cy="0"/>
        </a:xfrm>
      </p:grpSpPr>
      <p:sp>
        <p:nvSpPr>
          <p:cNvPr id="74" name="Google Shape;74;p36"/>
          <p:cNvSpPr txBox="1">
            <a:spLocks noGrp="1"/>
          </p:cNvSpPr>
          <p:nvPr>
            <p:ph type="title"/>
          </p:nvPr>
        </p:nvSpPr>
        <p:spPr>
          <a:xfrm>
            <a:off x="912058" y="504275"/>
            <a:ext cx="7315200" cy="548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b="1">
                <a:solidFill>
                  <a:schemeClr val="lt1"/>
                </a:solidFill>
                <a:latin typeface="Open Sans"/>
                <a:ea typeface="Open Sans"/>
                <a:cs typeface="Open Sans"/>
                <a:sym typeface="Open Sans"/>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75" name="Google Shape;75;p36"/>
          <p:cNvSpPr txBox="1">
            <a:spLocks noGrp="1"/>
          </p:cNvSpPr>
          <p:nvPr>
            <p:ph type="body" idx="1"/>
          </p:nvPr>
        </p:nvSpPr>
        <p:spPr>
          <a:xfrm>
            <a:off x="914400" y="1281475"/>
            <a:ext cx="7299900" cy="31449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rgbClr val="FFFFFF"/>
              </a:buClr>
              <a:buSzPts val="1200"/>
              <a:buFont typeface="Arial"/>
              <a:buAutoNum type="arabicPeriod"/>
              <a:defRPr sz="1200" b="0" i="0" u="none" strike="noStrike" cap="none">
                <a:solidFill>
                  <a:schemeClr val="lt1"/>
                </a:solidFill>
                <a:latin typeface="Open Sans"/>
                <a:ea typeface="Open Sans"/>
                <a:cs typeface="Open Sans"/>
                <a:sym typeface="Open Sans"/>
              </a:defRPr>
            </a:lvl1pPr>
            <a:lvl2pPr marL="914400" marR="0" lvl="1" indent="-304800" algn="l" rtl="0">
              <a:lnSpc>
                <a:spcPct val="100000"/>
              </a:lnSpc>
              <a:spcBef>
                <a:spcPts val="1600"/>
              </a:spcBef>
              <a:spcAft>
                <a:spcPts val="0"/>
              </a:spcAft>
              <a:buClr>
                <a:srgbClr val="FFFFFF"/>
              </a:buClr>
              <a:buSzPts val="1200"/>
              <a:buFont typeface="Arial"/>
              <a:buAutoNum type="alphaLcPeriod"/>
              <a:defRPr sz="1400" b="0" i="0" u="none" strike="noStrike" cap="none">
                <a:solidFill>
                  <a:srgbClr val="000000"/>
                </a:solidFill>
                <a:latin typeface="Arial"/>
                <a:ea typeface="Arial"/>
                <a:cs typeface="Arial"/>
                <a:sym typeface="Arial"/>
              </a:defRPr>
            </a:lvl2pPr>
            <a:lvl3pPr marL="1371600" marR="0" lvl="2" indent="-304800" algn="l" rtl="0">
              <a:lnSpc>
                <a:spcPct val="100000"/>
              </a:lnSpc>
              <a:spcBef>
                <a:spcPts val="1600"/>
              </a:spcBef>
              <a:spcAft>
                <a:spcPts val="0"/>
              </a:spcAft>
              <a:buClr>
                <a:srgbClr val="FFFFFF"/>
              </a:buClr>
              <a:buSzPts val="1200"/>
              <a:buFont typeface="Arial"/>
              <a:buAutoNum type="romanLcPeriod"/>
              <a:defRPr sz="1400" b="0" i="0" u="none" strike="noStrike" cap="none">
                <a:solidFill>
                  <a:srgbClr val="000000"/>
                </a:solidFill>
                <a:latin typeface="Arial"/>
                <a:ea typeface="Arial"/>
                <a:cs typeface="Arial"/>
                <a:sym typeface="Arial"/>
              </a:defRPr>
            </a:lvl3pPr>
            <a:lvl4pPr marL="1828800" marR="0" lvl="3" indent="-304800" algn="l" rtl="0">
              <a:lnSpc>
                <a:spcPct val="100000"/>
              </a:lnSpc>
              <a:spcBef>
                <a:spcPts val="1600"/>
              </a:spcBef>
              <a:spcAft>
                <a:spcPts val="0"/>
              </a:spcAft>
              <a:buClr>
                <a:srgbClr val="FFFFFF"/>
              </a:buClr>
              <a:buSzPts val="1200"/>
              <a:buFont typeface="Arial"/>
              <a:buAutoNum type="arabicPeriod"/>
              <a:defRPr sz="1400" b="0" i="0" u="none" strike="noStrike" cap="none">
                <a:solidFill>
                  <a:srgbClr val="000000"/>
                </a:solidFill>
                <a:latin typeface="Arial"/>
                <a:ea typeface="Arial"/>
                <a:cs typeface="Arial"/>
                <a:sym typeface="Arial"/>
              </a:defRPr>
            </a:lvl4pPr>
            <a:lvl5pPr marL="2286000" marR="0" lvl="4" indent="-304800" algn="l" rtl="0">
              <a:lnSpc>
                <a:spcPct val="100000"/>
              </a:lnSpc>
              <a:spcBef>
                <a:spcPts val="1600"/>
              </a:spcBef>
              <a:spcAft>
                <a:spcPts val="0"/>
              </a:spcAft>
              <a:buClr>
                <a:srgbClr val="FFFFFF"/>
              </a:buClr>
              <a:buSzPts val="1200"/>
              <a:buFont typeface="Arial"/>
              <a:buAutoNum type="alphaLcPeriod"/>
              <a:defRPr sz="1400" b="0" i="0" u="none" strike="noStrike" cap="none">
                <a:solidFill>
                  <a:srgbClr val="000000"/>
                </a:solidFill>
                <a:latin typeface="Arial"/>
                <a:ea typeface="Arial"/>
                <a:cs typeface="Arial"/>
                <a:sym typeface="Arial"/>
              </a:defRPr>
            </a:lvl5pPr>
            <a:lvl6pPr marL="2743200" marR="0" lvl="5" indent="-304800" algn="l" rtl="0">
              <a:lnSpc>
                <a:spcPct val="100000"/>
              </a:lnSpc>
              <a:spcBef>
                <a:spcPts val="1600"/>
              </a:spcBef>
              <a:spcAft>
                <a:spcPts val="0"/>
              </a:spcAft>
              <a:buClr>
                <a:srgbClr val="FFFFFF"/>
              </a:buClr>
              <a:buSzPts val="1200"/>
              <a:buFont typeface="Arial"/>
              <a:buAutoNum type="romanLcPeriod"/>
              <a:defRPr sz="1400" b="0" i="0" u="none" strike="noStrike" cap="none">
                <a:solidFill>
                  <a:srgbClr val="000000"/>
                </a:solidFill>
                <a:latin typeface="Arial"/>
                <a:ea typeface="Arial"/>
                <a:cs typeface="Arial"/>
                <a:sym typeface="Arial"/>
              </a:defRPr>
            </a:lvl6pPr>
            <a:lvl7pPr marL="3200400" marR="0" lvl="6" indent="-304800" algn="l" rtl="0">
              <a:lnSpc>
                <a:spcPct val="100000"/>
              </a:lnSpc>
              <a:spcBef>
                <a:spcPts val="1600"/>
              </a:spcBef>
              <a:spcAft>
                <a:spcPts val="0"/>
              </a:spcAft>
              <a:buClr>
                <a:srgbClr val="FFFFFF"/>
              </a:buClr>
              <a:buSzPts val="1200"/>
              <a:buFont typeface="Arial"/>
              <a:buAutoNum type="arabicPeriod"/>
              <a:defRPr sz="1400" b="0" i="0" u="none" strike="noStrike" cap="none">
                <a:solidFill>
                  <a:srgbClr val="000000"/>
                </a:solidFill>
                <a:latin typeface="Arial"/>
                <a:ea typeface="Arial"/>
                <a:cs typeface="Arial"/>
                <a:sym typeface="Arial"/>
              </a:defRPr>
            </a:lvl7pPr>
            <a:lvl8pPr marL="3657600" marR="0" lvl="7" indent="-304800" algn="l" rtl="0">
              <a:lnSpc>
                <a:spcPct val="100000"/>
              </a:lnSpc>
              <a:spcBef>
                <a:spcPts val="1600"/>
              </a:spcBef>
              <a:spcAft>
                <a:spcPts val="0"/>
              </a:spcAft>
              <a:buClr>
                <a:srgbClr val="FFFFFF"/>
              </a:buClr>
              <a:buSzPts val="1200"/>
              <a:buFont typeface="Arial"/>
              <a:buAutoNum type="alphaLcPeriod"/>
              <a:defRPr sz="1400" b="0" i="0" u="none" strike="noStrike" cap="none">
                <a:solidFill>
                  <a:srgbClr val="000000"/>
                </a:solidFill>
                <a:latin typeface="Arial"/>
                <a:ea typeface="Arial"/>
                <a:cs typeface="Arial"/>
                <a:sym typeface="Arial"/>
              </a:defRPr>
            </a:lvl8pPr>
            <a:lvl9pPr marL="4114800" marR="0" lvl="8" indent="-304800" algn="l" rtl="0">
              <a:lnSpc>
                <a:spcPct val="100000"/>
              </a:lnSpc>
              <a:spcBef>
                <a:spcPts val="1600"/>
              </a:spcBef>
              <a:spcAft>
                <a:spcPts val="1600"/>
              </a:spcAft>
              <a:buClr>
                <a:srgbClr val="FFFFFF"/>
              </a:buClr>
              <a:buSzPts val="1200"/>
              <a:buFont typeface="Arial"/>
              <a:buAutoNum type="romanLcPeriod"/>
              <a:defRPr sz="1400" b="0" i="0" u="none" strike="noStrike" cap="none">
                <a:solidFill>
                  <a:srgbClr val="000000"/>
                </a:solidFill>
                <a:latin typeface="Arial"/>
                <a:ea typeface="Arial"/>
                <a:cs typeface="Arial"/>
                <a:sym typeface="Arial"/>
              </a:defRPr>
            </a:lvl9pPr>
          </a:lstStyle>
          <a:p>
            <a:endParaRPr/>
          </a:p>
        </p:txBody>
      </p:sp>
      <p:sp>
        <p:nvSpPr>
          <p:cNvPr id="76" name="Google Shape;76;p36"/>
          <p:cNvSpPr/>
          <p:nvPr/>
        </p:nvSpPr>
        <p:spPr>
          <a:xfrm>
            <a:off x="3640916" y="4939133"/>
            <a:ext cx="3036" cy="2077"/>
          </a:xfrm>
          <a:custGeom>
            <a:avLst/>
            <a:gdLst/>
            <a:ahLst/>
            <a:cxnLst/>
            <a:rect l="l" t="t" r="r" b="b"/>
            <a:pathLst>
              <a:path w="39" h="39" extrusionOk="0">
                <a:moveTo>
                  <a:pt x="39" y="38"/>
                </a:moveTo>
                <a:lnTo>
                  <a:pt x="39" y="38"/>
                </a:lnTo>
                <a:lnTo>
                  <a:pt x="1" y="1"/>
                </a:lnTo>
                <a:lnTo>
                  <a:pt x="1" y="1"/>
                </a:lnTo>
                <a:close/>
              </a:path>
            </a:pathLst>
          </a:custGeom>
          <a:solidFill>
            <a:srgbClr val="231F2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7" name="Google Shape;77;p3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3041871"/>
            <a:ext cx="2937032" cy="1885956"/>
          </a:xfrm>
          <a:prstGeom prst="rect">
            <a:avLst/>
          </a:prstGeom>
          <a:noFill/>
          <a:ln>
            <a:noFill/>
          </a:ln>
        </p:spPr>
      </p:pic>
      <p:pic>
        <p:nvPicPr>
          <p:cNvPr id="78" name="Google Shape;78;p3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149356" y="4546744"/>
            <a:ext cx="1712251" cy="34574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1_Background 4">
    <p:bg>
      <p:bgPr>
        <a:solidFill>
          <a:schemeClr val="dk2"/>
        </a:solidFill>
        <a:effectLst/>
      </p:bgPr>
    </p:bg>
    <p:spTree>
      <p:nvGrpSpPr>
        <p:cNvPr id="1" name="Shape 96"/>
        <p:cNvGrpSpPr/>
        <p:nvPr/>
      </p:nvGrpSpPr>
      <p:grpSpPr>
        <a:xfrm>
          <a:off x="0" y="0"/>
          <a:ext cx="0" cy="0"/>
          <a:chOff x="0" y="0"/>
          <a:chExt cx="0" cy="0"/>
        </a:xfrm>
      </p:grpSpPr>
      <p:sp>
        <p:nvSpPr>
          <p:cNvPr id="97" name="Google Shape;97;p40"/>
          <p:cNvSpPr txBox="1">
            <a:spLocks noGrp="1"/>
          </p:cNvSpPr>
          <p:nvPr>
            <p:ph type="body" idx="1"/>
          </p:nvPr>
        </p:nvSpPr>
        <p:spPr>
          <a:xfrm>
            <a:off x="1731963" y="523875"/>
            <a:ext cx="5705475" cy="38036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SzPts val="1400"/>
              <a:buNone/>
              <a:defRPr sz="1400" b="0" i="0" u="none" strike="noStrike" cap="none">
                <a:solidFill>
                  <a:schemeClr val="dk1"/>
                </a:solidFill>
                <a:latin typeface="Open Sans"/>
                <a:ea typeface="Open Sans"/>
                <a:cs typeface="Open Sans"/>
                <a:sym typeface="Open Sans"/>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el en object" type="obj">
  <p:cSld name="OBJECT">
    <p:spTree>
      <p:nvGrpSpPr>
        <p:cNvPr id="1" name="Shape 98"/>
        <p:cNvGrpSpPr/>
        <p:nvPr/>
      </p:nvGrpSpPr>
      <p:grpSpPr>
        <a:xfrm>
          <a:off x="0" y="0"/>
          <a:ext cx="0" cy="0"/>
          <a:chOff x="0" y="0"/>
          <a:chExt cx="0" cy="0"/>
        </a:xfrm>
      </p:grpSpPr>
      <p:sp>
        <p:nvSpPr>
          <p:cNvPr id="99" name="Google Shape;99;p41"/>
          <p:cNvSpPr txBox="1">
            <a:spLocks noGrp="1"/>
          </p:cNvSpPr>
          <p:nvPr>
            <p:ph type="title"/>
          </p:nvPr>
        </p:nvSpPr>
        <p:spPr>
          <a:xfrm>
            <a:off x="628650" y="273844"/>
            <a:ext cx="68580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4DB8A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41"/>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90000"/>
              </a:lnSpc>
              <a:spcBef>
                <a:spcPts val="750"/>
              </a:spcBef>
              <a:spcAft>
                <a:spcPts val="0"/>
              </a:spcAft>
              <a:buClr>
                <a:schemeClr val="dk1"/>
              </a:buClr>
              <a:buSzPts val="1800"/>
              <a:buFont typeface="Arial"/>
              <a:buChar char="•"/>
              <a:defRPr sz="1400" b="0" i="0" u="none" strike="noStrike" cap="none">
                <a:solidFill>
                  <a:schemeClr val="dk1"/>
                </a:solidFill>
                <a:latin typeface="Open Sans"/>
                <a:ea typeface="Open Sans"/>
                <a:cs typeface="Open Sans"/>
                <a:sym typeface="Open Sans"/>
              </a:defRPr>
            </a:lvl1pPr>
            <a:lvl2pPr marL="914400" marR="0" lvl="1"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2pPr>
            <a:lvl3pPr marL="1371600" marR="0" lvl="2"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3pPr>
            <a:lvl4pPr marL="1828800" marR="0" lvl="3"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4pPr>
            <a:lvl5pPr marL="2286000" marR="0" lvl="4"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5pPr>
            <a:lvl6pPr marL="2743200" marR="0" lvl="5"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01" name="Google Shape;101;p4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2" name="Google Shape;102;p4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3" name="Google Shape;103;p4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Inhoud van twee" type="twoObj">
  <p:cSld name="TWO_OBJECTS">
    <p:spTree>
      <p:nvGrpSpPr>
        <p:cNvPr id="1" name="Shape 104"/>
        <p:cNvGrpSpPr/>
        <p:nvPr/>
      </p:nvGrpSpPr>
      <p:grpSpPr>
        <a:xfrm>
          <a:off x="0" y="0"/>
          <a:ext cx="0" cy="0"/>
          <a:chOff x="0" y="0"/>
          <a:chExt cx="0" cy="0"/>
        </a:xfrm>
      </p:grpSpPr>
      <p:sp>
        <p:nvSpPr>
          <p:cNvPr id="105" name="Google Shape;105;p42"/>
          <p:cNvSpPr txBox="1">
            <a:spLocks noGrp="1"/>
          </p:cNvSpPr>
          <p:nvPr>
            <p:ph type="title"/>
          </p:nvPr>
        </p:nvSpPr>
        <p:spPr>
          <a:xfrm>
            <a:off x="628650" y="273844"/>
            <a:ext cx="68580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4DB8A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42"/>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90000"/>
              </a:lnSpc>
              <a:spcBef>
                <a:spcPts val="750"/>
              </a:spcBef>
              <a:spcAft>
                <a:spcPts val="0"/>
              </a:spcAft>
              <a:buClr>
                <a:schemeClr val="dk1"/>
              </a:buClr>
              <a:buSzPts val="1800"/>
              <a:buFont typeface="Arial"/>
              <a:buChar char="•"/>
              <a:defRPr sz="1400" b="0" i="0" u="none" strike="noStrike" cap="none">
                <a:solidFill>
                  <a:schemeClr val="dk1"/>
                </a:solidFill>
                <a:latin typeface="Open Sans"/>
                <a:ea typeface="Open Sans"/>
                <a:cs typeface="Open Sans"/>
                <a:sym typeface="Open Sans"/>
              </a:defRPr>
            </a:lvl1pPr>
            <a:lvl2pPr marL="914400" marR="0" lvl="1"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2pPr>
            <a:lvl3pPr marL="1371600" marR="0" lvl="2"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3pPr>
            <a:lvl4pPr marL="1828800" marR="0" lvl="3"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4pPr>
            <a:lvl5pPr marL="2286000" marR="0" lvl="4"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5pPr>
            <a:lvl6pPr marL="2743200" marR="0" lvl="5"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07" name="Google Shape;107;p42"/>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90000"/>
              </a:lnSpc>
              <a:spcBef>
                <a:spcPts val="750"/>
              </a:spcBef>
              <a:spcAft>
                <a:spcPts val="0"/>
              </a:spcAft>
              <a:buClr>
                <a:schemeClr val="dk1"/>
              </a:buClr>
              <a:buSzPts val="1800"/>
              <a:buFont typeface="Arial"/>
              <a:buChar char="•"/>
              <a:defRPr sz="1400" b="0" i="0" u="none" strike="noStrike" cap="none">
                <a:solidFill>
                  <a:schemeClr val="dk1"/>
                </a:solidFill>
                <a:latin typeface="Open Sans"/>
                <a:ea typeface="Open Sans"/>
                <a:cs typeface="Open Sans"/>
                <a:sym typeface="Open Sans"/>
              </a:defRPr>
            </a:lvl1pPr>
            <a:lvl2pPr marL="914400" marR="0" lvl="1"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2pPr>
            <a:lvl3pPr marL="1371600" marR="0" lvl="2"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3pPr>
            <a:lvl4pPr marL="1828800" marR="0" lvl="3"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4pPr>
            <a:lvl5pPr marL="2286000" marR="0" lvl="4"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5pPr>
            <a:lvl6pPr marL="2743200" marR="0" lvl="5"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90000"/>
              </a:lnSpc>
              <a:spcBef>
                <a:spcPts val="375"/>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08" name="Google Shape;108;p4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9" name="Google Shape;109;p4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0" name="Google Shape;110;p4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p:cSld name="1_Background">
    <p:bg>
      <p:bgPr>
        <a:solidFill>
          <a:schemeClr val="tx1"/>
        </a:solidFill>
        <a:effectLst/>
      </p:bgPr>
    </p:bg>
    <p:spTree>
      <p:nvGrpSpPr>
        <p:cNvPr id="1" name="Shape 255"/>
        <p:cNvGrpSpPr/>
        <p:nvPr/>
      </p:nvGrpSpPr>
      <p:grpSpPr>
        <a:xfrm>
          <a:off x="0" y="0"/>
          <a:ext cx="0" cy="0"/>
          <a:chOff x="0" y="0"/>
          <a:chExt cx="0" cy="0"/>
        </a:xfrm>
      </p:grpSpPr>
    </p:spTree>
    <p:extLst>
      <p:ext uri="{BB962C8B-B14F-4D97-AF65-F5344CB8AC3E}">
        <p14:creationId xmlns:p14="http://schemas.microsoft.com/office/powerpoint/2010/main" val="3283597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userDrawn="1">
  <p:cSld name="1_One column text">
    <p:bg>
      <p:bgPr>
        <a:solidFill>
          <a:schemeClr val="accent4"/>
        </a:solidFill>
        <a:effectLst/>
      </p:bgPr>
    </p:bg>
    <p:spTree>
      <p:nvGrpSpPr>
        <p:cNvPr id="1" name="Shape 124"/>
        <p:cNvGrpSpPr/>
        <p:nvPr/>
      </p:nvGrpSpPr>
      <p:grpSpPr>
        <a:xfrm>
          <a:off x="0" y="0"/>
          <a:ext cx="0" cy="0"/>
          <a:chOff x="0" y="0"/>
          <a:chExt cx="0" cy="0"/>
        </a:xfrm>
      </p:grpSpPr>
      <p:pic>
        <p:nvPicPr>
          <p:cNvPr id="7" name="Afbeelding 6">
            <a:extLst>
              <a:ext uri="{FF2B5EF4-FFF2-40B4-BE49-F238E27FC236}">
                <a16:creationId xmlns:a16="http://schemas.microsoft.com/office/drawing/2014/main" id="{89C4DF1A-6941-F4B7-986D-CC4D0C0D3A8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5205782" y="0"/>
            <a:ext cx="3960000" cy="5143500"/>
          </a:xfrm>
          <a:prstGeom prst="rect">
            <a:avLst/>
          </a:prstGeom>
          <a:effectLst>
            <a:outerShdw blurRad="203200" dist="38100" algn="l" rotWithShape="0">
              <a:prstClr val="black">
                <a:alpha val="23000"/>
              </a:prstClr>
            </a:outerShdw>
          </a:effectLst>
        </p:spPr>
      </p:pic>
      <p:sp>
        <p:nvSpPr>
          <p:cNvPr id="2" name="Google Shape;125;p7">
            <a:extLst>
              <a:ext uri="{FF2B5EF4-FFF2-40B4-BE49-F238E27FC236}">
                <a16:creationId xmlns:a16="http://schemas.microsoft.com/office/drawing/2014/main" id="{B1D451C9-5E13-E1E7-5634-354D60D22FFB}"/>
              </a:ext>
            </a:extLst>
          </p:cNvPr>
          <p:cNvSpPr txBox="1">
            <a:spLocks noGrp="1"/>
          </p:cNvSpPr>
          <p:nvPr>
            <p:ph type="title"/>
          </p:nvPr>
        </p:nvSpPr>
        <p:spPr>
          <a:xfrm>
            <a:off x="609601" y="1511028"/>
            <a:ext cx="3660900" cy="883800"/>
          </a:xfrm>
          <a:prstGeom prst="rect">
            <a:avLst/>
          </a:prstGeom>
        </p:spPr>
        <p:txBody>
          <a:bodyPr spcFirstLastPara="1" wrap="square" lIns="91425" tIns="91425" rIns="91425" bIns="91425" anchor="b" anchorCtr="0">
            <a:noAutofit/>
          </a:bodyPr>
          <a:lstStyle>
            <a:lvl1pPr lvl="0" algn="l">
              <a:spcBef>
                <a:spcPts val="0"/>
              </a:spcBef>
              <a:spcAft>
                <a:spcPts val="0"/>
              </a:spcAft>
              <a:buSzPts val="2400"/>
              <a:buNone/>
              <a:defRPr sz="3600">
                <a:solidFill>
                  <a:schemeClr val="bg1"/>
                </a:solidFill>
                <a:latin typeface="+mj-lt"/>
                <a:ea typeface="Montserrat ExtraBold"/>
                <a:cs typeface="Montserrat ExtraBold"/>
                <a:sym typeface="Montserrat ExtraBold"/>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nl-NL" dirty="0"/>
              <a:t>Klik om stijl te bewerken</a:t>
            </a:r>
            <a:endParaRPr dirty="0"/>
          </a:p>
        </p:txBody>
      </p:sp>
      <p:sp>
        <p:nvSpPr>
          <p:cNvPr id="5" name="Google Shape;126;p7">
            <a:extLst>
              <a:ext uri="{FF2B5EF4-FFF2-40B4-BE49-F238E27FC236}">
                <a16:creationId xmlns:a16="http://schemas.microsoft.com/office/drawing/2014/main" id="{E499503E-F473-776E-66AF-F7659E70D251}"/>
              </a:ext>
            </a:extLst>
          </p:cNvPr>
          <p:cNvSpPr txBox="1">
            <a:spLocks noGrp="1"/>
          </p:cNvSpPr>
          <p:nvPr>
            <p:ph type="subTitle" idx="1"/>
          </p:nvPr>
        </p:nvSpPr>
        <p:spPr>
          <a:xfrm>
            <a:off x="611251" y="2403985"/>
            <a:ext cx="3657600" cy="1861500"/>
          </a:xfrm>
          <a:prstGeom prst="rect">
            <a:avLst/>
          </a:prstGeom>
        </p:spPr>
        <p:txBody>
          <a:bodyPr spcFirstLastPara="1" wrap="square" lIns="91425" tIns="91425" rIns="91425" bIns="91425" anchor="t" anchorCtr="0">
            <a:noAutofit/>
          </a:bodyPr>
          <a:lstStyle>
            <a:lvl1pPr lvl="0" algn="l" rtl="0">
              <a:lnSpc>
                <a:spcPct val="100000"/>
              </a:lnSpc>
              <a:spcBef>
                <a:spcPts val="0"/>
              </a:spcBef>
              <a:spcAft>
                <a:spcPts val="0"/>
              </a:spcAft>
              <a:buSzPts val="1400"/>
              <a:buNone/>
              <a:defRPr sz="1400">
                <a:solidFill>
                  <a:schemeClr val="bg1"/>
                </a:solidFill>
                <a:latin typeface="+mj-lt"/>
                <a:ea typeface="Lato"/>
                <a:cs typeface="Lato"/>
                <a:sym typeface="Lato"/>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r>
              <a:rPr lang="nl-NL"/>
              <a:t>Klikken om de ondertitelstijl van het model te bewerken</a:t>
            </a:r>
            <a:endParaRPr/>
          </a:p>
        </p:txBody>
      </p:sp>
      <p:pic>
        <p:nvPicPr>
          <p:cNvPr id="6" name="Graphic 5">
            <a:extLst>
              <a:ext uri="{FF2B5EF4-FFF2-40B4-BE49-F238E27FC236}">
                <a16:creationId xmlns:a16="http://schemas.microsoft.com/office/drawing/2014/main" id="{763D3EEC-C3F4-C0CC-5CB7-94CDF18AC83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691431556"/>
      </p:ext>
    </p:extLst>
  </p:cSld>
  <p:clrMapOvr>
    <a:masterClrMapping/>
  </p:clrMapOvr>
  <p:extLst>
    <p:ext uri="{DCECCB84-F9BA-43D5-87BE-67443E8EF086}">
      <p15:sldGuideLst xmlns:p15="http://schemas.microsoft.com/office/powerpoint/2012/main">
        <p15:guide id="1" orient="horz" pos="748">
          <p15:clr>
            <a:srgbClr val="FA7B17"/>
          </p15:clr>
        </p15:guide>
        <p15:guide id="2" pos="2206">
          <p15:clr>
            <a:srgbClr val="FA7B17"/>
          </p15:clr>
        </p15:guide>
        <p15:guide id="3" pos="1765">
          <p15:clr>
            <a:srgbClr val="FA7B17"/>
          </p15:clr>
        </p15:guide>
        <p15:guide id="4" orient="horz" pos="1250">
          <p15:clr>
            <a:srgbClr val="FA7B17"/>
          </p15:clr>
        </p15:guide>
        <p15:guide id="5">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blank" userDrawn="1">
  <p:cSld name="Blank Slide">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3682980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in point">
  <p:cSld name="2_Main point">
    <p:bg>
      <p:bgPr>
        <a:solidFill>
          <a:schemeClr val="accent2"/>
        </a:solidFill>
        <a:effectLst/>
      </p:bgPr>
    </p:bg>
    <p:spTree>
      <p:nvGrpSpPr>
        <p:cNvPr id="1" name="Shape 139"/>
        <p:cNvGrpSpPr/>
        <p:nvPr/>
      </p:nvGrpSpPr>
      <p:grpSpPr>
        <a:xfrm>
          <a:off x="0" y="0"/>
          <a:ext cx="0" cy="0"/>
          <a:chOff x="0" y="0"/>
          <a:chExt cx="0" cy="0"/>
        </a:xfrm>
      </p:grpSpPr>
      <p:sp>
        <p:nvSpPr>
          <p:cNvPr id="140" name="Google Shape;140;p8"/>
          <p:cNvSpPr txBox="1">
            <a:spLocks noGrp="1"/>
          </p:cNvSpPr>
          <p:nvPr>
            <p:ph type="ctrTitle"/>
          </p:nvPr>
        </p:nvSpPr>
        <p:spPr>
          <a:xfrm>
            <a:off x="914400" y="2571750"/>
            <a:ext cx="3651600" cy="18612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Font typeface="Staatliches"/>
              <a:buNone/>
              <a:defRPr>
                <a:solidFill>
                  <a:schemeClr val="tx1"/>
                </a:solidFill>
                <a:latin typeface="+mj-lt"/>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41" name="Google Shape;141;p8"/>
          <p:cNvSpPr txBox="1">
            <a:spLocks noGrp="1"/>
          </p:cNvSpPr>
          <p:nvPr>
            <p:ph type="subTitle" idx="1"/>
          </p:nvPr>
        </p:nvSpPr>
        <p:spPr>
          <a:xfrm>
            <a:off x="914400" y="1521300"/>
            <a:ext cx="3651600" cy="1050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800"/>
              <a:buFont typeface="Roboto Condensed Light"/>
              <a:buNone/>
              <a:defRPr b="1">
                <a:solidFill>
                  <a:srgbClr val="FFFFFF"/>
                </a:solidFill>
                <a:latin typeface="+mj-lt"/>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4" name="Graphic 3">
            <a:extLst>
              <a:ext uri="{FF2B5EF4-FFF2-40B4-BE49-F238E27FC236}">
                <a16:creationId xmlns:a16="http://schemas.microsoft.com/office/drawing/2014/main" id="{C4E26A0A-1DBD-837F-BB92-C7D562A61A3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3929173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gradFill flip="none" rotWithShape="1">
          <a:gsLst>
            <a:gs pos="40000">
              <a:schemeClr val="bg1"/>
            </a:gs>
            <a:gs pos="79000">
              <a:schemeClr val="tx2"/>
            </a:gs>
          </a:gsLst>
          <a:lin ang="16200000" scaled="1"/>
          <a:tileRect/>
        </a:gradFill>
        <a:effectLst/>
      </p:bgPr>
    </p:bg>
    <p:spTree>
      <p:nvGrpSpPr>
        <p:cNvPr id="1" name="Shape 8"/>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89D54F99-0BE4-EE1A-7359-2E6C4681CA5D}"/>
              </a:ext>
            </a:extLst>
          </p:cNvPr>
          <p:cNvSpPr/>
          <p:nvPr userDrawn="1"/>
        </p:nvSpPr>
        <p:spPr>
          <a:xfrm>
            <a:off x="-1" y="2292462"/>
            <a:ext cx="5348933" cy="30092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Google Shape;9;p2"/>
          <p:cNvSpPr txBox="1">
            <a:spLocks noGrp="1"/>
          </p:cNvSpPr>
          <p:nvPr>
            <p:ph type="ctrTitle"/>
          </p:nvPr>
        </p:nvSpPr>
        <p:spPr>
          <a:xfrm>
            <a:off x="911199" y="804025"/>
            <a:ext cx="4763459" cy="2659500"/>
          </a:xfrm>
          <a:prstGeom prst="rect">
            <a:avLst/>
          </a:prstGeom>
        </p:spPr>
        <p:txBody>
          <a:bodyPr spcFirstLastPara="1" wrap="square" lIns="91425" tIns="91425" rIns="91425" bIns="91425" anchor="b" anchorCtr="0">
            <a:noAutofit/>
          </a:bodyPr>
          <a:lstStyle>
            <a:lvl1pPr lvl="0" rtl="0">
              <a:spcBef>
                <a:spcPts val="0"/>
              </a:spcBef>
              <a:spcAft>
                <a:spcPts val="0"/>
              </a:spcAft>
              <a:buSzPts val="5200"/>
              <a:buFont typeface="Staatliches"/>
              <a:buNone/>
              <a:defRPr sz="4800" b="1">
                <a:solidFill>
                  <a:schemeClr val="tx1"/>
                </a:solidFill>
                <a:latin typeface="+mj-lt"/>
                <a:ea typeface="Montserrat Black"/>
                <a:cs typeface="Montserrat Black"/>
                <a:sym typeface="Montserrat Black"/>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0" name="Google Shape;10;p2"/>
          <p:cNvSpPr txBox="1">
            <a:spLocks noGrp="1"/>
          </p:cNvSpPr>
          <p:nvPr>
            <p:ph type="subTitle" idx="1"/>
          </p:nvPr>
        </p:nvSpPr>
        <p:spPr>
          <a:xfrm>
            <a:off x="911200" y="3463525"/>
            <a:ext cx="3660900" cy="978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Font typeface="Roboto Condensed Light"/>
              <a:buNone/>
              <a:defRPr sz="1400">
                <a:latin typeface="+mj-lt"/>
                <a:ea typeface="Lato"/>
                <a:cs typeface="Lato"/>
                <a:sym typeface="Lato"/>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3" name="Graphic 2">
            <a:extLst>
              <a:ext uri="{FF2B5EF4-FFF2-40B4-BE49-F238E27FC236}">
                <a16:creationId xmlns:a16="http://schemas.microsoft.com/office/drawing/2014/main" id="{05E8EA8C-5ABB-6E98-F247-AB16ABBCA5C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49352" y="4546744"/>
            <a:ext cx="1712259" cy="345743"/>
          </a:xfrm>
          <a:prstGeom prst="rect">
            <a:avLst/>
          </a:prstGeom>
        </p:spPr>
      </p:pic>
      <p:pic>
        <p:nvPicPr>
          <p:cNvPr id="2" name="Graphic 1">
            <a:extLst>
              <a:ext uri="{FF2B5EF4-FFF2-40B4-BE49-F238E27FC236}">
                <a16:creationId xmlns:a16="http://schemas.microsoft.com/office/drawing/2014/main" id="{1F40E315-283A-63AF-8F54-C889D7554EA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49352" y="4546744"/>
            <a:ext cx="1712259" cy="345743"/>
          </a:xfrm>
          <a:prstGeom prst="rect">
            <a:avLst/>
          </a:prstGeom>
        </p:spPr>
      </p:pic>
      <p:pic>
        <p:nvPicPr>
          <p:cNvPr id="5" name="Graphic 4">
            <a:extLst>
              <a:ext uri="{FF2B5EF4-FFF2-40B4-BE49-F238E27FC236}">
                <a16:creationId xmlns:a16="http://schemas.microsoft.com/office/drawing/2014/main" id="{619E2126-5112-4D77-E659-B7734987B610}"/>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1626" r="3690"/>
          <a:stretch/>
        </p:blipFill>
        <p:spPr>
          <a:xfrm>
            <a:off x="5193950" y="-1"/>
            <a:ext cx="3950050" cy="3301139"/>
          </a:xfrm>
          <a:prstGeom prst="rect">
            <a:avLst/>
          </a:prstGeom>
        </p:spPr>
      </p:pic>
    </p:spTree>
    <p:extLst>
      <p:ext uri="{BB962C8B-B14F-4D97-AF65-F5344CB8AC3E}">
        <p14:creationId xmlns:p14="http://schemas.microsoft.com/office/powerpoint/2010/main" val="4010306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bg>
      <p:bgPr>
        <a:gradFill>
          <a:gsLst>
            <a:gs pos="40000">
              <a:schemeClr val="bg1"/>
            </a:gs>
            <a:gs pos="79000">
              <a:schemeClr val="tx2"/>
            </a:gs>
          </a:gsLst>
          <a:lin ang="16200000" scaled="1"/>
        </a:gradFill>
        <a:effectLst/>
      </p:bgPr>
    </p:bg>
    <p:spTree>
      <p:nvGrpSpPr>
        <p:cNvPr id="1" name="Shape 8"/>
        <p:cNvGrpSpPr/>
        <p:nvPr/>
      </p:nvGrpSpPr>
      <p:grpSpPr>
        <a:xfrm>
          <a:off x="0" y="0"/>
          <a:ext cx="0" cy="0"/>
          <a:chOff x="0" y="0"/>
          <a:chExt cx="0" cy="0"/>
        </a:xfrm>
      </p:grpSpPr>
      <p:pic>
        <p:nvPicPr>
          <p:cNvPr id="5" name="Graphic 4">
            <a:extLst>
              <a:ext uri="{FF2B5EF4-FFF2-40B4-BE49-F238E27FC236}">
                <a16:creationId xmlns:a16="http://schemas.microsoft.com/office/drawing/2014/main" id="{619E2126-5112-4D77-E659-B7734987B610}"/>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7018" t="44630"/>
          <a:stretch/>
        </p:blipFill>
        <p:spPr>
          <a:xfrm>
            <a:off x="-1" y="-1"/>
            <a:ext cx="2993295" cy="2068311"/>
          </a:xfrm>
          <a:prstGeom prst="rect">
            <a:avLst/>
          </a:prstGeom>
        </p:spPr>
      </p:pic>
      <p:pic>
        <p:nvPicPr>
          <p:cNvPr id="4" name="Graphic 3">
            <a:extLst>
              <a:ext uri="{FF2B5EF4-FFF2-40B4-BE49-F238E27FC236}">
                <a16:creationId xmlns:a16="http://schemas.microsoft.com/office/drawing/2014/main" id="{F935C7C0-54C5-4FC5-81D0-8F330DB1796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12472"/>
          <a:stretch/>
        </p:blipFill>
        <p:spPr>
          <a:xfrm>
            <a:off x="7693776" y="2068311"/>
            <a:ext cx="1450224" cy="1328620"/>
          </a:xfrm>
          <a:prstGeom prst="rect">
            <a:avLst/>
          </a:prstGeom>
        </p:spPr>
      </p:pic>
      <p:sp>
        <p:nvSpPr>
          <p:cNvPr id="9" name="Google Shape;9;p2"/>
          <p:cNvSpPr txBox="1">
            <a:spLocks noGrp="1"/>
          </p:cNvSpPr>
          <p:nvPr>
            <p:ph type="ctrTitle"/>
          </p:nvPr>
        </p:nvSpPr>
        <p:spPr>
          <a:xfrm>
            <a:off x="1214033" y="1067496"/>
            <a:ext cx="6715934" cy="2659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Font typeface="Staatliches"/>
              <a:buNone/>
              <a:defRPr sz="7200" b="1">
                <a:solidFill>
                  <a:schemeClr val="tx1"/>
                </a:solidFill>
                <a:latin typeface="+mj-lt"/>
                <a:ea typeface="Montserrat Black"/>
                <a:cs typeface="Montserrat Black"/>
                <a:sym typeface="Montserrat Black"/>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0" name="Google Shape;10;p2"/>
          <p:cNvSpPr txBox="1">
            <a:spLocks noGrp="1"/>
          </p:cNvSpPr>
          <p:nvPr>
            <p:ph type="subTitle" idx="1"/>
          </p:nvPr>
        </p:nvSpPr>
        <p:spPr>
          <a:xfrm>
            <a:off x="2741549" y="3741015"/>
            <a:ext cx="3660900" cy="97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Font typeface="Roboto Condensed Light"/>
              <a:buNone/>
              <a:defRPr sz="1400">
                <a:latin typeface="+mj-lt"/>
                <a:ea typeface="Lato"/>
                <a:cs typeface="Lato"/>
                <a:sym typeface="Lato"/>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3" name="Graphic 2">
            <a:extLst>
              <a:ext uri="{FF2B5EF4-FFF2-40B4-BE49-F238E27FC236}">
                <a16:creationId xmlns:a16="http://schemas.microsoft.com/office/drawing/2014/main" id="{05E8EA8C-5ABB-6E98-F247-AB16ABBCA5C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49352" y="4546744"/>
            <a:ext cx="1712259" cy="345743"/>
          </a:xfrm>
          <a:prstGeom prst="rect">
            <a:avLst/>
          </a:prstGeom>
        </p:spPr>
      </p:pic>
      <p:pic>
        <p:nvPicPr>
          <p:cNvPr id="2" name="Graphic 1">
            <a:extLst>
              <a:ext uri="{FF2B5EF4-FFF2-40B4-BE49-F238E27FC236}">
                <a16:creationId xmlns:a16="http://schemas.microsoft.com/office/drawing/2014/main" id="{1F40E315-283A-63AF-8F54-C889D7554EA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149352" y="4546744"/>
            <a:ext cx="1712259" cy="345743"/>
          </a:xfrm>
          <a:prstGeom prst="rect">
            <a:avLst/>
          </a:prstGeom>
        </p:spPr>
      </p:pic>
    </p:spTree>
    <p:extLst>
      <p:ext uri="{BB962C8B-B14F-4D97-AF65-F5344CB8AC3E}">
        <p14:creationId xmlns:p14="http://schemas.microsoft.com/office/powerpoint/2010/main" val="10767084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reserve="1">
  <p:cSld name="2_Title slide">
    <p:bg>
      <p:bgPr>
        <a:gradFill>
          <a:gsLst>
            <a:gs pos="40000">
              <a:schemeClr val="bg1"/>
            </a:gs>
            <a:gs pos="79000">
              <a:schemeClr val="tx2"/>
            </a:gs>
          </a:gsLst>
          <a:lin ang="16200000" scaled="1"/>
        </a:gra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11199" y="804025"/>
            <a:ext cx="7261574" cy="875950"/>
          </a:xfrm>
          <a:prstGeom prst="rect">
            <a:avLst/>
          </a:prstGeom>
        </p:spPr>
        <p:txBody>
          <a:bodyPr spcFirstLastPara="1" wrap="square" lIns="91425" tIns="91425" rIns="91425" bIns="91425" anchor="t" anchorCtr="0">
            <a:noAutofit/>
          </a:bodyPr>
          <a:lstStyle>
            <a:lvl1pPr lvl="0" rtl="0">
              <a:spcBef>
                <a:spcPts val="0"/>
              </a:spcBef>
              <a:spcAft>
                <a:spcPts val="0"/>
              </a:spcAft>
              <a:buSzPts val="5200"/>
              <a:buFont typeface="Staatliches"/>
              <a:buNone/>
              <a:defRPr sz="4800" b="1">
                <a:solidFill>
                  <a:schemeClr val="tx1"/>
                </a:solidFill>
                <a:latin typeface="+mj-lt"/>
                <a:ea typeface="Montserrat Black"/>
                <a:cs typeface="Montserrat Black"/>
                <a:sym typeface="Montserrat Black"/>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0" name="Google Shape;10;p2"/>
          <p:cNvSpPr txBox="1">
            <a:spLocks noGrp="1"/>
          </p:cNvSpPr>
          <p:nvPr>
            <p:ph type="subTitle" idx="1"/>
          </p:nvPr>
        </p:nvSpPr>
        <p:spPr>
          <a:xfrm>
            <a:off x="911199" y="1687378"/>
            <a:ext cx="4993655" cy="1991878"/>
          </a:xfrm>
          <a:prstGeom prst="rect">
            <a:avLst/>
          </a:prstGeom>
        </p:spPr>
        <p:txBody>
          <a:bodyPr spcFirstLastPara="1" wrap="square" lIns="91425" tIns="91425" rIns="91425" bIns="91425" anchor="t" anchorCtr="0">
            <a:noAutofit/>
          </a:bodyPr>
          <a:lstStyle>
            <a:lvl1pPr marL="285750" lvl="0" indent="-285750" algn="l" rtl="0">
              <a:lnSpc>
                <a:spcPct val="100000"/>
              </a:lnSpc>
              <a:spcBef>
                <a:spcPts val="0"/>
              </a:spcBef>
              <a:spcAft>
                <a:spcPts val="0"/>
              </a:spcAft>
              <a:buClr>
                <a:schemeClr val="bg2"/>
              </a:buClr>
              <a:buSzPct val="150000"/>
              <a:buFont typeface="Arial" panose="020B0604020202020204" pitchFamily="34" charset="0"/>
              <a:buChar char="•"/>
              <a:defRPr sz="1400">
                <a:solidFill>
                  <a:schemeClr val="tx1"/>
                </a:solidFill>
                <a:latin typeface="+mj-lt"/>
                <a:ea typeface="Lato"/>
                <a:cs typeface="Lato"/>
                <a:sym typeface="Lato"/>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4" name="Graphic 3">
            <a:extLst>
              <a:ext uri="{FF2B5EF4-FFF2-40B4-BE49-F238E27FC236}">
                <a16:creationId xmlns:a16="http://schemas.microsoft.com/office/drawing/2014/main" id="{6EB276E4-6792-5452-47FC-D0EB45C21529}"/>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7062"/>
          <a:stretch/>
        </p:blipFill>
        <p:spPr>
          <a:xfrm>
            <a:off x="-1" y="3563867"/>
            <a:ext cx="1374183" cy="1328620"/>
          </a:xfrm>
          <a:prstGeom prst="rect">
            <a:avLst/>
          </a:prstGeom>
        </p:spPr>
      </p:pic>
      <p:pic>
        <p:nvPicPr>
          <p:cNvPr id="7" name="Graphic 6">
            <a:extLst>
              <a:ext uri="{FF2B5EF4-FFF2-40B4-BE49-F238E27FC236}">
                <a16:creationId xmlns:a16="http://schemas.microsoft.com/office/drawing/2014/main" id="{C146F253-7042-7A31-4ED9-131A30BB0BC3}"/>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6487"/>
          <a:stretch/>
        </p:blipFill>
        <p:spPr>
          <a:xfrm>
            <a:off x="6200657" y="2055146"/>
            <a:ext cx="2943343" cy="1885956"/>
          </a:xfrm>
          <a:prstGeom prst="rect">
            <a:avLst/>
          </a:prstGeom>
        </p:spPr>
      </p:pic>
      <p:pic>
        <p:nvPicPr>
          <p:cNvPr id="2" name="Graphic 1">
            <a:extLst>
              <a:ext uri="{FF2B5EF4-FFF2-40B4-BE49-F238E27FC236}">
                <a16:creationId xmlns:a16="http://schemas.microsoft.com/office/drawing/2014/main" id="{77144430-1C60-AAE5-1BE6-A07D14781E9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149352" y="4546744"/>
            <a:ext cx="1712259" cy="345743"/>
          </a:xfrm>
          <a:prstGeom prst="rect">
            <a:avLst/>
          </a:prstGeom>
        </p:spPr>
      </p:pic>
    </p:spTree>
    <p:extLst>
      <p:ext uri="{BB962C8B-B14F-4D97-AF65-F5344CB8AC3E}">
        <p14:creationId xmlns:p14="http://schemas.microsoft.com/office/powerpoint/2010/main" val="14814309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reserve="1">
  <p:cSld name="3_Title slide">
    <p:bg>
      <p:bgPr>
        <a:solidFill>
          <a:schemeClr val="bg2"/>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11199" y="804025"/>
            <a:ext cx="7261574" cy="875950"/>
          </a:xfrm>
          <a:prstGeom prst="rect">
            <a:avLst/>
          </a:prstGeom>
        </p:spPr>
        <p:txBody>
          <a:bodyPr spcFirstLastPara="1" wrap="square" lIns="91425" tIns="91425" rIns="91425" bIns="91425" anchor="t" anchorCtr="0">
            <a:noAutofit/>
          </a:bodyPr>
          <a:lstStyle>
            <a:lvl1pPr lvl="0" rtl="0">
              <a:spcBef>
                <a:spcPts val="0"/>
              </a:spcBef>
              <a:spcAft>
                <a:spcPts val="0"/>
              </a:spcAft>
              <a:buSzPts val="5200"/>
              <a:buFont typeface="Staatliches"/>
              <a:buNone/>
              <a:defRPr sz="4800" b="1">
                <a:solidFill>
                  <a:schemeClr val="bg1"/>
                </a:solidFill>
                <a:latin typeface="+mj-lt"/>
                <a:ea typeface="Montserrat Black"/>
                <a:cs typeface="Montserrat Black"/>
                <a:sym typeface="Montserrat Black"/>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0" name="Google Shape;10;p2"/>
          <p:cNvSpPr txBox="1">
            <a:spLocks noGrp="1"/>
          </p:cNvSpPr>
          <p:nvPr>
            <p:ph type="subTitle" idx="1"/>
          </p:nvPr>
        </p:nvSpPr>
        <p:spPr>
          <a:xfrm>
            <a:off x="911199" y="1687378"/>
            <a:ext cx="4993655" cy="1991878"/>
          </a:xfrm>
          <a:prstGeom prst="rect">
            <a:avLst/>
          </a:prstGeom>
        </p:spPr>
        <p:txBody>
          <a:bodyPr spcFirstLastPara="1" wrap="square" lIns="91425" tIns="91425" rIns="91425" bIns="91425" anchor="t" anchorCtr="0">
            <a:noAutofit/>
          </a:bodyPr>
          <a:lstStyle>
            <a:lvl1pPr lvl="0" algn="l" rtl="0">
              <a:lnSpc>
                <a:spcPct val="100000"/>
              </a:lnSpc>
              <a:spcBef>
                <a:spcPts val="0"/>
              </a:spcBef>
              <a:spcAft>
                <a:spcPts val="0"/>
              </a:spcAft>
              <a:buClr>
                <a:schemeClr val="bg1"/>
              </a:buClr>
              <a:buSzPct val="150000"/>
              <a:buFont typeface="Arial" panose="020B0604020202020204" pitchFamily="34" charset="0"/>
              <a:buChar char="•"/>
              <a:defRPr sz="1400">
                <a:solidFill>
                  <a:schemeClr val="bg1"/>
                </a:solidFill>
                <a:latin typeface="+mj-lt"/>
                <a:ea typeface="Lato"/>
                <a:cs typeface="Lato"/>
                <a:sym typeface="Lato"/>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4" name="Graphic 3">
            <a:extLst>
              <a:ext uri="{FF2B5EF4-FFF2-40B4-BE49-F238E27FC236}">
                <a16:creationId xmlns:a16="http://schemas.microsoft.com/office/drawing/2014/main" id="{6EB276E4-6792-5452-47FC-D0EB45C2152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82685" y="3563867"/>
            <a:ext cx="1656868" cy="1328620"/>
          </a:xfrm>
          <a:prstGeom prst="rect">
            <a:avLst/>
          </a:prstGeom>
        </p:spPr>
      </p:pic>
      <p:pic>
        <p:nvPicPr>
          <p:cNvPr id="7" name="Graphic 6">
            <a:extLst>
              <a:ext uri="{FF2B5EF4-FFF2-40B4-BE49-F238E27FC236}">
                <a16:creationId xmlns:a16="http://schemas.microsoft.com/office/drawing/2014/main" id="{C146F253-7042-7A31-4ED9-131A30BB0BC3}"/>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6487"/>
          <a:stretch/>
        </p:blipFill>
        <p:spPr>
          <a:xfrm>
            <a:off x="6200657" y="2055146"/>
            <a:ext cx="2943343" cy="1885956"/>
          </a:xfrm>
          <a:prstGeom prst="rect">
            <a:avLst/>
          </a:prstGeom>
        </p:spPr>
      </p:pic>
      <p:pic>
        <p:nvPicPr>
          <p:cNvPr id="8" name="Graphic 7">
            <a:extLst>
              <a:ext uri="{FF2B5EF4-FFF2-40B4-BE49-F238E27FC236}">
                <a16:creationId xmlns:a16="http://schemas.microsoft.com/office/drawing/2014/main" id="{9A4AD8EC-7D69-83B5-728B-DFD9264CF097}"/>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6212448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userDrawn="1">
  <p:cSld name="Section header">
    <p:spTree>
      <p:nvGrpSpPr>
        <p:cNvPr id="1" name="Shape 23"/>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C3639BD3-890A-2DAA-9A4F-BDB1FC09A789}"/>
              </a:ext>
            </a:extLst>
          </p:cNvPr>
          <p:cNvSpPr>
            <a:spLocks noGrp="1"/>
          </p:cNvSpPr>
          <p:nvPr>
            <p:ph type="pic" sz="quarter" idx="10"/>
          </p:nvPr>
        </p:nvSpPr>
        <p:spPr>
          <a:xfrm>
            <a:off x="1554480" y="0"/>
            <a:ext cx="7589520" cy="5143500"/>
          </a:xfrm>
          <a:prstGeom prst="rect">
            <a:avLst/>
          </a:prstGeom>
          <a:effectLst>
            <a:outerShdw blurRad="203200" dist="38100" dir="10800000" algn="r" rotWithShape="0">
              <a:prstClr val="black">
                <a:alpha val="23000"/>
              </a:prstClr>
            </a:outerShdw>
          </a:effectLst>
        </p:spPr>
        <p:txBody>
          <a:bodyPr/>
          <a:lstStyle/>
          <a:p>
            <a:endParaRPr lang="nl-NL" dirty="0"/>
          </a:p>
        </p:txBody>
      </p:sp>
      <p:sp>
        <p:nvSpPr>
          <p:cNvPr id="24" name="Google Shape;24;p3"/>
          <p:cNvSpPr txBox="1">
            <a:spLocks noGrp="1"/>
          </p:cNvSpPr>
          <p:nvPr>
            <p:ph type="title"/>
          </p:nvPr>
        </p:nvSpPr>
        <p:spPr>
          <a:xfrm>
            <a:off x="2231756" y="804025"/>
            <a:ext cx="6143394" cy="3629100"/>
          </a:xfrm>
          <a:prstGeom prst="rect">
            <a:avLst/>
          </a:prstGeom>
        </p:spPr>
        <p:txBody>
          <a:bodyPr spcFirstLastPara="1" wrap="square" lIns="91425" tIns="91425" rIns="91425" bIns="91425" anchor="ctr" anchorCtr="0">
            <a:noAutofit/>
          </a:bodyPr>
          <a:lstStyle>
            <a:lvl1pPr lvl="0" algn="r">
              <a:spcBef>
                <a:spcPts val="0"/>
              </a:spcBef>
              <a:spcAft>
                <a:spcPts val="0"/>
              </a:spcAft>
              <a:buSzPts val="3600"/>
              <a:buNone/>
              <a:defRPr sz="5400" b="1">
                <a:solidFill>
                  <a:schemeClr val="bg2"/>
                </a:solidFill>
                <a:latin typeface="+mj-lt"/>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r>
              <a:rPr lang="nl-NL" dirty="0"/>
              <a:t>Klik om stijl te bewerken</a:t>
            </a:r>
            <a:endParaRPr dirty="0"/>
          </a:p>
        </p:txBody>
      </p:sp>
      <p:pic>
        <p:nvPicPr>
          <p:cNvPr id="4" name="Graphic 3">
            <a:extLst>
              <a:ext uri="{FF2B5EF4-FFF2-40B4-BE49-F238E27FC236}">
                <a16:creationId xmlns:a16="http://schemas.microsoft.com/office/drawing/2014/main" id="{BF4C031C-818C-A26C-7134-B58EA9D736C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15936126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angepaste indeling">
    <p:bg>
      <p:bgRef idx="1001">
        <a:schemeClr val="bg2"/>
      </p:bgRef>
    </p:bg>
    <p:spTree>
      <p:nvGrpSpPr>
        <p:cNvPr id="1" name=""/>
        <p:cNvGrpSpPr/>
        <p:nvPr/>
      </p:nvGrpSpPr>
      <p:grpSpPr>
        <a:xfrm>
          <a:off x="0" y="0"/>
          <a:ext cx="0" cy="0"/>
          <a:chOff x="0" y="0"/>
          <a:chExt cx="0" cy="0"/>
        </a:xfrm>
      </p:grpSpPr>
      <p:sp>
        <p:nvSpPr>
          <p:cNvPr id="3" name="Tijdelijke aanduiding voor afbeelding 4">
            <a:extLst>
              <a:ext uri="{FF2B5EF4-FFF2-40B4-BE49-F238E27FC236}">
                <a16:creationId xmlns:a16="http://schemas.microsoft.com/office/drawing/2014/main" id="{C379F3ED-3216-928B-448D-ECDB96DE565E}"/>
              </a:ext>
            </a:extLst>
          </p:cNvPr>
          <p:cNvSpPr>
            <a:spLocks noGrp="1"/>
          </p:cNvSpPr>
          <p:nvPr>
            <p:ph type="pic" sz="quarter" idx="10"/>
          </p:nvPr>
        </p:nvSpPr>
        <p:spPr>
          <a:xfrm>
            <a:off x="0" y="0"/>
            <a:ext cx="9144000" cy="5143500"/>
          </a:xfrm>
          <a:prstGeom prst="rect">
            <a:avLst/>
          </a:prstGeom>
        </p:spPr>
        <p:txBody>
          <a:bodyPr/>
          <a:lstStyle/>
          <a:p>
            <a:endParaRPr lang="nl-NL" dirty="0"/>
          </a:p>
        </p:txBody>
      </p:sp>
      <p:sp>
        <p:nvSpPr>
          <p:cNvPr id="4" name="Google Shape;24;p3">
            <a:extLst>
              <a:ext uri="{FF2B5EF4-FFF2-40B4-BE49-F238E27FC236}">
                <a16:creationId xmlns:a16="http://schemas.microsoft.com/office/drawing/2014/main" id="{87EF842F-4E75-26C8-735F-2B0342D53E24}"/>
              </a:ext>
            </a:extLst>
          </p:cNvPr>
          <p:cNvSpPr txBox="1">
            <a:spLocks noGrp="1"/>
          </p:cNvSpPr>
          <p:nvPr>
            <p:ph type="title"/>
          </p:nvPr>
        </p:nvSpPr>
        <p:spPr>
          <a:xfrm>
            <a:off x="2231756" y="804025"/>
            <a:ext cx="6143394" cy="1520075"/>
          </a:xfrm>
          <a:prstGeom prst="rect">
            <a:avLst/>
          </a:prstGeom>
        </p:spPr>
        <p:txBody>
          <a:bodyPr spcFirstLastPara="1" wrap="square" lIns="91425" tIns="91425" rIns="91425" bIns="91425" anchor="ctr" anchorCtr="0">
            <a:noAutofit/>
          </a:bodyPr>
          <a:lstStyle>
            <a:lvl1pPr lvl="0" algn="r">
              <a:spcBef>
                <a:spcPts val="0"/>
              </a:spcBef>
              <a:spcAft>
                <a:spcPts val="0"/>
              </a:spcAft>
              <a:buSzPts val="3600"/>
              <a:buNone/>
              <a:defRPr sz="5400" b="1">
                <a:solidFill>
                  <a:schemeClr val="bg1"/>
                </a:solidFill>
                <a:latin typeface="+mj-lt"/>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r>
              <a:rPr lang="nl-NL" dirty="0"/>
              <a:t>Klik om stijl te bewerken</a:t>
            </a:r>
            <a:endParaRPr dirty="0"/>
          </a:p>
        </p:txBody>
      </p:sp>
    </p:spTree>
    <p:extLst>
      <p:ext uri="{BB962C8B-B14F-4D97-AF65-F5344CB8AC3E}">
        <p14:creationId xmlns:p14="http://schemas.microsoft.com/office/powerpoint/2010/main" val="1141563447"/>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bg>
      <p:bgPr>
        <a:solidFill>
          <a:schemeClr val="bg2"/>
        </a:solidFill>
        <a:effectLst/>
      </p:bgPr>
    </p:bg>
    <p:spTree>
      <p:nvGrpSpPr>
        <p:cNvPr id="1" name="Shape 86"/>
        <p:cNvGrpSpPr/>
        <p:nvPr/>
      </p:nvGrpSpPr>
      <p:grpSpPr>
        <a:xfrm>
          <a:off x="0" y="0"/>
          <a:ext cx="0" cy="0"/>
          <a:chOff x="0" y="0"/>
          <a:chExt cx="0" cy="0"/>
        </a:xfrm>
      </p:grpSpPr>
      <p:sp>
        <p:nvSpPr>
          <p:cNvPr id="87" name="Google Shape;87;p4"/>
          <p:cNvSpPr txBox="1">
            <a:spLocks noGrp="1"/>
          </p:cNvSpPr>
          <p:nvPr>
            <p:ph type="title"/>
          </p:nvPr>
        </p:nvSpPr>
        <p:spPr>
          <a:xfrm>
            <a:off x="912058" y="504275"/>
            <a:ext cx="7315200" cy="54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b="1">
                <a:solidFill>
                  <a:schemeClr val="bg1"/>
                </a:solidFill>
                <a:latin typeface="+mj-lt"/>
                <a:ea typeface="Montserrat Black"/>
                <a:cs typeface="Montserrat Black"/>
                <a:sym typeface="Montserrat Black"/>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nl-NL" dirty="0"/>
              <a:t>Klik om stijl te bewerken</a:t>
            </a:r>
            <a:endParaRPr dirty="0"/>
          </a:p>
        </p:txBody>
      </p:sp>
      <p:sp>
        <p:nvSpPr>
          <p:cNvPr id="88" name="Google Shape;88;p4"/>
          <p:cNvSpPr txBox="1">
            <a:spLocks noGrp="1"/>
          </p:cNvSpPr>
          <p:nvPr>
            <p:ph type="body" idx="1"/>
          </p:nvPr>
        </p:nvSpPr>
        <p:spPr>
          <a:xfrm>
            <a:off x="914400" y="1281475"/>
            <a:ext cx="7299900" cy="3144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FFFFFF"/>
              </a:buClr>
              <a:buSzPts val="1200"/>
              <a:buAutoNum type="arabicPeriod"/>
              <a:defRPr sz="1200">
                <a:solidFill>
                  <a:schemeClr val="bg1"/>
                </a:solidFill>
                <a:latin typeface="+mj-lt"/>
              </a:defRPr>
            </a:lvl1pPr>
            <a:lvl2pPr marL="914400" lvl="1" indent="-304800" rtl="0">
              <a:spcBef>
                <a:spcPts val="1600"/>
              </a:spcBef>
              <a:spcAft>
                <a:spcPts val="0"/>
              </a:spcAft>
              <a:buClr>
                <a:srgbClr val="FFFFFF"/>
              </a:buClr>
              <a:buSzPts val="1200"/>
              <a:buAutoNum type="alphaLcPeriod"/>
              <a:defRPr/>
            </a:lvl2pPr>
            <a:lvl3pPr marL="1371600" lvl="2" indent="-304800" rtl="0">
              <a:spcBef>
                <a:spcPts val="1600"/>
              </a:spcBef>
              <a:spcAft>
                <a:spcPts val="0"/>
              </a:spcAft>
              <a:buClr>
                <a:srgbClr val="FFFFFF"/>
              </a:buClr>
              <a:buSzPts val="1200"/>
              <a:buAutoNum type="romanLcPeriod"/>
              <a:defRPr/>
            </a:lvl3pPr>
            <a:lvl4pPr marL="1828800" lvl="3" indent="-304800" rtl="0">
              <a:spcBef>
                <a:spcPts val="1600"/>
              </a:spcBef>
              <a:spcAft>
                <a:spcPts val="0"/>
              </a:spcAft>
              <a:buClr>
                <a:srgbClr val="FFFFFF"/>
              </a:buClr>
              <a:buSzPts val="1200"/>
              <a:buAutoNum type="arabicPeriod"/>
              <a:defRPr/>
            </a:lvl4pPr>
            <a:lvl5pPr marL="2286000" lvl="4" indent="-304800" rtl="0">
              <a:spcBef>
                <a:spcPts val="1600"/>
              </a:spcBef>
              <a:spcAft>
                <a:spcPts val="0"/>
              </a:spcAft>
              <a:buClr>
                <a:srgbClr val="FFFFFF"/>
              </a:buClr>
              <a:buSzPts val="1200"/>
              <a:buAutoNum type="alphaLcPeriod"/>
              <a:defRPr/>
            </a:lvl5pPr>
            <a:lvl6pPr marL="2743200" lvl="5" indent="-304800" rtl="0">
              <a:spcBef>
                <a:spcPts val="1600"/>
              </a:spcBef>
              <a:spcAft>
                <a:spcPts val="0"/>
              </a:spcAft>
              <a:buClr>
                <a:srgbClr val="FFFFFF"/>
              </a:buClr>
              <a:buSzPts val="1200"/>
              <a:buAutoNum type="romanLcPeriod"/>
              <a:defRPr/>
            </a:lvl6pPr>
            <a:lvl7pPr marL="3200400" lvl="6" indent="-304800" rtl="0">
              <a:spcBef>
                <a:spcPts val="1600"/>
              </a:spcBef>
              <a:spcAft>
                <a:spcPts val="0"/>
              </a:spcAft>
              <a:buClr>
                <a:srgbClr val="FFFFFF"/>
              </a:buClr>
              <a:buSzPts val="1200"/>
              <a:buAutoNum type="arabicPeriod"/>
              <a:defRPr/>
            </a:lvl7pPr>
            <a:lvl8pPr marL="3657600" lvl="7" indent="-304800" rtl="0">
              <a:spcBef>
                <a:spcPts val="1600"/>
              </a:spcBef>
              <a:spcAft>
                <a:spcPts val="0"/>
              </a:spcAft>
              <a:buClr>
                <a:srgbClr val="FFFFFF"/>
              </a:buClr>
              <a:buSzPts val="1200"/>
              <a:buAutoNum type="alphaLcPeriod"/>
              <a:defRPr/>
            </a:lvl8pPr>
            <a:lvl9pPr marL="4114800" lvl="8" indent="-304800" rtl="0">
              <a:spcBef>
                <a:spcPts val="1600"/>
              </a:spcBef>
              <a:spcAft>
                <a:spcPts val="1600"/>
              </a:spcAft>
              <a:buClr>
                <a:srgbClr val="FFFFFF"/>
              </a:buClr>
              <a:buSzPts val="1200"/>
              <a:buAutoNum type="romanLcPeriod"/>
              <a:defRPr/>
            </a:lvl9pPr>
          </a:lstStyle>
          <a:p>
            <a:pPr lvl="0"/>
            <a:r>
              <a:rPr lang="nl-NL" dirty="0"/>
              <a:t>Klikken om de tekststijl van het model te bewerken</a:t>
            </a:r>
          </a:p>
        </p:txBody>
      </p:sp>
      <p:sp>
        <p:nvSpPr>
          <p:cNvPr id="89" name="Google Shape;89;p4"/>
          <p:cNvSpPr/>
          <p:nvPr/>
        </p:nvSpPr>
        <p:spPr>
          <a:xfrm>
            <a:off x="3640916" y="4939133"/>
            <a:ext cx="3036" cy="2077"/>
          </a:xfrm>
          <a:custGeom>
            <a:avLst/>
            <a:gdLst/>
            <a:ahLst/>
            <a:cxnLst/>
            <a:rect l="l" t="t" r="r" b="b"/>
            <a:pathLst>
              <a:path w="39" h="39" extrusionOk="0">
                <a:moveTo>
                  <a:pt x="39" y="38"/>
                </a:moveTo>
                <a:lnTo>
                  <a:pt x="39" y="38"/>
                </a:lnTo>
                <a:lnTo>
                  <a:pt x="1" y="1"/>
                </a:lnTo>
                <a:lnTo>
                  <a:pt x="1"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raphic 2">
            <a:extLst>
              <a:ext uri="{FF2B5EF4-FFF2-40B4-BE49-F238E27FC236}">
                <a16:creationId xmlns:a16="http://schemas.microsoft.com/office/drawing/2014/main" id="{1CF297EA-FB73-25FE-D2B9-77600DB93E1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687"/>
          <a:stretch/>
        </p:blipFill>
        <p:spPr>
          <a:xfrm>
            <a:off x="0" y="3041871"/>
            <a:ext cx="2937032" cy="1885956"/>
          </a:xfrm>
          <a:prstGeom prst="rect">
            <a:avLst/>
          </a:prstGeom>
        </p:spPr>
      </p:pic>
      <p:pic>
        <p:nvPicPr>
          <p:cNvPr id="2" name="Graphic 1">
            <a:extLst>
              <a:ext uri="{FF2B5EF4-FFF2-40B4-BE49-F238E27FC236}">
                <a16:creationId xmlns:a16="http://schemas.microsoft.com/office/drawing/2014/main" id="{5DAAD0AF-B68D-1E4F-A0F6-6884D4B88EF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4027243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bg>
      <p:bgPr>
        <a:gradFill>
          <a:gsLst>
            <a:gs pos="40000">
              <a:schemeClr val="bg1"/>
            </a:gs>
            <a:gs pos="79000">
              <a:schemeClr val="tx2"/>
            </a:gs>
          </a:gsLst>
          <a:lin ang="16200000" scaled="1"/>
        </a:gradFill>
        <a:effectLst/>
      </p:bgPr>
    </p:bg>
    <p:spTree>
      <p:nvGrpSpPr>
        <p:cNvPr id="1" name="Shape 86"/>
        <p:cNvGrpSpPr/>
        <p:nvPr/>
      </p:nvGrpSpPr>
      <p:grpSpPr>
        <a:xfrm>
          <a:off x="0" y="0"/>
          <a:ext cx="0" cy="0"/>
          <a:chOff x="0" y="0"/>
          <a:chExt cx="0" cy="0"/>
        </a:xfrm>
      </p:grpSpPr>
      <p:sp>
        <p:nvSpPr>
          <p:cNvPr id="87" name="Google Shape;87;p4"/>
          <p:cNvSpPr txBox="1">
            <a:spLocks noGrp="1"/>
          </p:cNvSpPr>
          <p:nvPr>
            <p:ph type="title"/>
          </p:nvPr>
        </p:nvSpPr>
        <p:spPr>
          <a:xfrm>
            <a:off x="912058" y="504275"/>
            <a:ext cx="7315200" cy="54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b="1">
                <a:solidFill>
                  <a:schemeClr val="dk1"/>
                </a:solidFill>
                <a:latin typeface="+mj-lt"/>
                <a:ea typeface="Montserrat Black"/>
                <a:cs typeface="Montserrat Black"/>
                <a:sym typeface="Montserrat Black"/>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nl-NL" dirty="0"/>
              <a:t>Klik om stijl te bewerken</a:t>
            </a:r>
            <a:endParaRPr dirty="0"/>
          </a:p>
        </p:txBody>
      </p:sp>
      <p:sp>
        <p:nvSpPr>
          <p:cNvPr id="89" name="Google Shape;89;p4"/>
          <p:cNvSpPr/>
          <p:nvPr/>
        </p:nvSpPr>
        <p:spPr>
          <a:xfrm>
            <a:off x="3640916" y="4939133"/>
            <a:ext cx="3036" cy="2077"/>
          </a:xfrm>
          <a:custGeom>
            <a:avLst/>
            <a:gdLst/>
            <a:ahLst/>
            <a:cxnLst/>
            <a:rect l="l" t="t" r="r" b="b"/>
            <a:pathLst>
              <a:path w="39" h="39" extrusionOk="0">
                <a:moveTo>
                  <a:pt x="39" y="38"/>
                </a:moveTo>
                <a:lnTo>
                  <a:pt x="39" y="38"/>
                </a:lnTo>
                <a:lnTo>
                  <a:pt x="1" y="1"/>
                </a:lnTo>
                <a:lnTo>
                  <a:pt x="1"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raphic 2">
            <a:extLst>
              <a:ext uri="{FF2B5EF4-FFF2-40B4-BE49-F238E27FC236}">
                <a16:creationId xmlns:a16="http://schemas.microsoft.com/office/drawing/2014/main" id="{1CF297EA-FB73-25FE-D2B9-77600DB93E1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3719"/>
          <a:stretch/>
        </p:blipFill>
        <p:spPr>
          <a:xfrm>
            <a:off x="0" y="3610916"/>
            <a:ext cx="1973451" cy="1370497"/>
          </a:xfrm>
          <a:prstGeom prst="rect">
            <a:avLst/>
          </a:prstGeom>
        </p:spPr>
      </p:pic>
      <p:pic>
        <p:nvPicPr>
          <p:cNvPr id="4" name="Graphic 3">
            <a:extLst>
              <a:ext uri="{FF2B5EF4-FFF2-40B4-BE49-F238E27FC236}">
                <a16:creationId xmlns:a16="http://schemas.microsoft.com/office/drawing/2014/main" id="{9D63712F-BD14-6274-6E34-DC0E13B9D13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149352" y="4546744"/>
            <a:ext cx="1712259" cy="345743"/>
          </a:xfrm>
          <a:prstGeom prst="rect">
            <a:avLst/>
          </a:prstGeom>
        </p:spPr>
      </p:pic>
      <p:sp>
        <p:nvSpPr>
          <p:cNvPr id="5" name="Google Shape;88;p4">
            <a:extLst>
              <a:ext uri="{FF2B5EF4-FFF2-40B4-BE49-F238E27FC236}">
                <a16:creationId xmlns:a16="http://schemas.microsoft.com/office/drawing/2014/main" id="{3095DE42-33D8-0C84-50F6-57EA453914E3}"/>
              </a:ext>
            </a:extLst>
          </p:cNvPr>
          <p:cNvSpPr txBox="1">
            <a:spLocks noGrp="1"/>
          </p:cNvSpPr>
          <p:nvPr>
            <p:ph type="body" idx="1"/>
          </p:nvPr>
        </p:nvSpPr>
        <p:spPr>
          <a:xfrm>
            <a:off x="914400" y="1281475"/>
            <a:ext cx="7299900" cy="3144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FFFFFF"/>
              </a:buClr>
              <a:buSzPts val="1200"/>
              <a:buAutoNum type="arabicPeriod"/>
              <a:defRPr sz="1200">
                <a:solidFill>
                  <a:schemeClr val="tx1"/>
                </a:solidFill>
                <a:latin typeface="+mj-lt"/>
              </a:defRPr>
            </a:lvl1pPr>
            <a:lvl2pPr marL="914400" lvl="1" indent="-304800" rtl="0">
              <a:spcBef>
                <a:spcPts val="1600"/>
              </a:spcBef>
              <a:spcAft>
                <a:spcPts val="0"/>
              </a:spcAft>
              <a:buClr>
                <a:srgbClr val="FFFFFF"/>
              </a:buClr>
              <a:buSzPts val="1200"/>
              <a:buAutoNum type="alphaLcPeriod"/>
              <a:defRPr/>
            </a:lvl2pPr>
            <a:lvl3pPr marL="1371600" lvl="2" indent="-304800" rtl="0">
              <a:spcBef>
                <a:spcPts val="1600"/>
              </a:spcBef>
              <a:spcAft>
                <a:spcPts val="0"/>
              </a:spcAft>
              <a:buClr>
                <a:srgbClr val="FFFFFF"/>
              </a:buClr>
              <a:buSzPts val="1200"/>
              <a:buAutoNum type="romanLcPeriod"/>
              <a:defRPr/>
            </a:lvl3pPr>
            <a:lvl4pPr marL="1828800" lvl="3" indent="-304800" rtl="0">
              <a:spcBef>
                <a:spcPts val="1600"/>
              </a:spcBef>
              <a:spcAft>
                <a:spcPts val="0"/>
              </a:spcAft>
              <a:buClr>
                <a:srgbClr val="FFFFFF"/>
              </a:buClr>
              <a:buSzPts val="1200"/>
              <a:buAutoNum type="arabicPeriod"/>
              <a:defRPr/>
            </a:lvl4pPr>
            <a:lvl5pPr marL="2286000" lvl="4" indent="-304800" rtl="0">
              <a:spcBef>
                <a:spcPts val="1600"/>
              </a:spcBef>
              <a:spcAft>
                <a:spcPts val="0"/>
              </a:spcAft>
              <a:buClr>
                <a:srgbClr val="FFFFFF"/>
              </a:buClr>
              <a:buSzPts val="1200"/>
              <a:buAutoNum type="alphaLcPeriod"/>
              <a:defRPr/>
            </a:lvl5pPr>
            <a:lvl6pPr marL="2743200" lvl="5" indent="-304800" rtl="0">
              <a:spcBef>
                <a:spcPts val="1600"/>
              </a:spcBef>
              <a:spcAft>
                <a:spcPts val="0"/>
              </a:spcAft>
              <a:buClr>
                <a:srgbClr val="FFFFFF"/>
              </a:buClr>
              <a:buSzPts val="1200"/>
              <a:buAutoNum type="romanLcPeriod"/>
              <a:defRPr/>
            </a:lvl6pPr>
            <a:lvl7pPr marL="3200400" lvl="6" indent="-304800" rtl="0">
              <a:spcBef>
                <a:spcPts val="1600"/>
              </a:spcBef>
              <a:spcAft>
                <a:spcPts val="0"/>
              </a:spcAft>
              <a:buClr>
                <a:srgbClr val="FFFFFF"/>
              </a:buClr>
              <a:buSzPts val="1200"/>
              <a:buAutoNum type="arabicPeriod"/>
              <a:defRPr/>
            </a:lvl7pPr>
            <a:lvl8pPr marL="3657600" lvl="7" indent="-304800" rtl="0">
              <a:spcBef>
                <a:spcPts val="1600"/>
              </a:spcBef>
              <a:spcAft>
                <a:spcPts val="0"/>
              </a:spcAft>
              <a:buClr>
                <a:srgbClr val="FFFFFF"/>
              </a:buClr>
              <a:buSzPts val="1200"/>
              <a:buAutoNum type="alphaLcPeriod"/>
              <a:defRPr/>
            </a:lvl8pPr>
            <a:lvl9pPr marL="4114800" lvl="8" indent="-304800" rtl="0">
              <a:spcBef>
                <a:spcPts val="1600"/>
              </a:spcBef>
              <a:spcAft>
                <a:spcPts val="1600"/>
              </a:spcAft>
              <a:buClr>
                <a:srgbClr val="FFFFFF"/>
              </a:buClr>
              <a:buSzPts val="1200"/>
              <a:buAutoNum type="romanLcPeriod"/>
              <a:defRPr/>
            </a:lvl9pPr>
          </a:lstStyle>
          <a:p>
            <a:pPr lvl="0"/>
            <a:r>
              <a:rPr lang="nl-NL" dirty="0"/>
              <a:t>Klikken om de tekststijl van het model te bewerken</a:t>
            </a:r>
          </a:p>
        </p:txBody>
      </p:sp>
    </p:spTree>
    <p:extLst>
      <p:ext uri="{BB962C8B-B14F-4D97-AF65-F5344CB8AC3E}">
        <p14:creationId xmlns:p14="http://schemas.microsoft.com/office/powerpoint/2010/main" val="3918720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body" preserve="1" userDrawn="1">
  <p:cSld name="2_Title and body">
    <p:bg>
      <p:bgPr>
        <a:gradFill>
          <a:gsLst>
            <a:gs pos="40000">
              <a:schemeClr val="bg1"/>
            </a:gs>
            <a:gs pos="79000">
              <a:schemeClr val="tx2"/>
            </a:gs>
          </a:gsLst>
          <a:lin ang="16200000" scaled="1"/>
        </a:gradFill>
        <a:effectLst/>
      </p:bgPr>
    </p:bg>
    <p:spTree>
      <p:nvGrpSpPr>
        <p:cNvPr id="1" name="Shape 86"/>
        <p:cNvGrpSpPr/>
        <p:nvPr/>
      </p:nvGrpSpPr>
      <p:grpSpPr>
        <a:xfrm>
          <a:off x="0" y="0"/>
          <a:ext cx="0" cy="0"/>
          <a:chOff x="0" y="0"/>
          <a:chExt cx="0" cy="0"/>
        </a:xfrm>
      </p:grpSpPr>
      <p:sp>
        <p:nvSpPr>
          <p:cNvPr id="87" name="Google Shape;87;p4"/>
          <p:cNvSpPr txBox="1">
            <a:spLocks noGrp="1"/>
          </p:cNvSpPr>
          <p:nvPr>
            <p:ph type="title"/>
          </p:nvPr>
        </p:nvSpPr>
        <p:spPr>
          <a:xfrm>
            <a:off x="912058" y="504275"/>
            <a:ext cx="7315200" cy="54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b="1">
                <a:solidFill>
                  <a:schemeClr val="dk1"/>
                </a:solidFill>
                <a:latin typeface="+mj-lt"/>
                <a:ea typeface="Montserrat Black"/>
                <a:cs typeface="Montserrat Black"/>
                <a:sym typeface="Montserrat Black"/>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nl-NL" dirty="0"/>
              <a:t>Klik om stijl te bewerken</a:t>
            </a:r>
            <a:endParaRPr dirty="0"/>
          </a:p>
        </p:txBody>
      </p:sp>
      <p:sp>
        <p:nvSpPr>
          <p:cNvPr id="89" name="Google Shape;89;p4"/>
          <p:cNvSpPr/>
          <p:nvPr/>
        </p:nvSpPr>
        <p:spPr>
          <a:xfrm>
            <a:off x="3640916" y="4939133"/>
            <a:ext cx="3036" cy="2077"/>
          </a:xfrm>
          <a:custGeom>
            <a:avLst/>
            <a:gdLst/>
            <a:ahLst/>
            <a:cxnLst/>
            <a:rect l="l" t="t" r="r" b="b"/>
            <a:pathLst>
              <a:path w="39" h="39" extrusionOk="0">
                <a:moveTo>
                  <a:pt x="39" y="38"/>
                </a:moveTo>
                <a:lnTo>
                  <a:pt x="39" y="38"/>
                </a:lnTo>
                <a:lnTo>
                  <a:pt x="1" y="1"/>
                </a:lnTo>
                <a:lnTo>
                  <a:pt x="1"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raphic 2">
            <a:extLst>
              <a:ext uri="{FF2B5EF4-FFF2-40B4-BE49-F238E27FC236}">
                <a16:creationId xmlns:a16="http://schemas.microsoft.com/office/drawing/2014/main" id="{1CF297EA-FB73-25FE-D2B9-77600DB93E1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3719"/>
          <a:stretch/>
        </p:blipFill>
        <p:spPr>
          <a:xfrm>
            <a:off x="0" y="3610916"/>
            <a:ext cx="1973451" cy="1370497"/>
          </a:xfrm>
          <a:prstGeom prst="rect">
            <a:avLst/>
          </a:prstGeom>
        </p:spPr>
      </p:pic>
      <p:pic>
        <p:nvPicPr>
          <p:cNvPr id="4" name="Graphic 3">
            <a:extLst>
              <a:ext uri="{FF2B5EF4-FFF2-40B4-BE49-F238E27FC236}">
                <a16:creationId xmlns:a16="http://schemas.microsoft.com/office/drawing/2014/main" id="{9D63712F-BD14-6274-6E34-DC0E13B9D13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149352" y="4546744"/>
            <a:ext cx="1712259" cy="345743"/>
          </a:xfrm>
          <a:prstGeom prst="rect">
            <a:avLst/>
          </a:prstGeom>
        </p:spPr>
      </p:pic>
      <p:sp>
        <p:nvSpPr>
          <p:cNvPr id="6" name="Tijdelijke aanduiding voor tabel 5">
            <a:extLst>
              <a:ext uri="{FF2B5EF4-FFF2-40B4-BE49-F238E27FC236}">
                <a16:creationId xmlns:a16="http://schemas.microsoft.com/office/drawing/2014/main" id="{68D82396-4B2E-A47E-E79D-8B15A3549327}"/>
              </a:ext>
            </a:extLst>
          </p:cNvPr>
          <p:cNvSpPr>
            <a:spLocks noGrp="1"/>
          </p:cNvSpPr>
          <p:nvPr>
            <p:ph type="tbl" sz="quarter" idx="10"/>
          </p:nvPr>
        </p:nvSpPr>
        <p:spPr>
          <a:xfrm>
            <a:off x="912813" y="1235075"/>
            <a:ext cx="7308850" cy="3114675"/>
          </a:xfrm>
          <a:prstGeom prst="rect">
            <a:avLst/>
          </a:prstGeom>
        </p:spPr>
        <p:txBody>
          <a:bodyPr/>
          <a:lstStyle/>
          <a:p>
            <a:endParaRPr lang="nl-NL" dirty="0"/>
          </a:p>
        </p:txBody>
      </p:sp>
    </p:spTree>
    <p:extLst>
      <p:ext uri="{BB962C8B-B14F-4D97-AF65-F5344CB8AC3E}">
        <p14:creationId xmlns:p14="http://schemas.microsoft.com/office/powerpoint/2010/main" val="14443268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ne column text" preserve="1" userDrawn="1">
  <p:cSld name="One column text">
    <p:bg>
      <p:bgPr>
        <a:solidFill>
          <a:schemeClr val="accent4"/>
        </a:solidFill>
        <a:effectLst/>
      </p:bgPr>
    </p:bg>
    <p:spTree>
      <p:nvGrpSpPr>
        <p:cNvPr id="1" name="Shape 124"/>
        <p:cNvGrpSpPr/>
        <p:nvPr/>
      </p:nvGrpSpPr>
      <p:grpSpPr>
        <a:xfrm>
          <a:off x="0" y="0"/>
          <a:ext cx="0" cy="0"/>
          <a:chOff x="0" y="0"/>
          <a:chExt cx="0" cy="0"/>
        </a:xfrm>
      </p:grpSpPr>
      <p:sp>
        <p:nvSpPr>
          <p:cNvPr id="125" name="Google Shape;125;p7"/>
          <p:cNvSpPr txBox="1">
            <a:spLocks noGrp="1"/>
          </p:cNvSpPr>
          <p:nvPr>
            <p:ph type="title"/>
          </p:nvPr>
        </p:nvSpPr>
        <p:spPr>
          <a:xfrm>
            <a:off x="5016285" y="1511028"/>
            <a:ext cx="3660900" cy="883800"/>
          </a:xfrm>
          <a:prstGeom prst="rect">
            <a:avLst/>
          </a:prstGeom>
        </p:spPr>
        <p:txBody>
          <a:bodyPr spcFirstLastPara="1" wrap="square" lIns="91425" tIns="91425" rIns="91425" bIns="91425" anchor="b" anchorCtr="0">
            <a:noAutofit/>
          </a:bodyPr>
          <a:lstStyle>
            <a:lvl1pPr lvl="0" algn="r">
              <a:spcBef>
                <a:spcPts val="0"/>
              </a:spcBef>
              <a:spcAft>
                <a:spcPts val="0"/>
              </a:spcAft>
              <a:buSzPts val="2400"/>
              <a:buNone/>
              <a:defRPr sz="3600">
                <a:solidFill>
                  <a:schemeClr val="bg1"/>
                </a:solidFill>
                <a:latin typeface="+mj-lt"/>
                <a:ea typeface="Montserrat ExtraBold"/>
                <a:cs typeface="Montserrat ExtraBold"/>
                <a:sym typeface="Montserrat ExtraBold"/>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nl-NL" dirty="0"/>
              <a:t>Klik om stijl te bewerken</a:t>
            </a:r>
            <a:endParaRPr dirty="0"/>
          </a:p>
        </p:txBody>
      </p:sp>
      <p:sp>
        <p:nvSpPr>
          <p:cNvPr id="126" name="Google Shape;126;p7"/>
          <p:cNvSpPr txBox="1">
            <a:spLocks noGrp="1"/>
          </p:cNvSpPr>
          <p:nvPr>
            <p:ph type="subTitle" idx="1"/>
          </p:nvPr>
        </p:nvSpPr>
        <p:spPr>
          <a:xfrm>
            <a:off x="5017935" y="2403985"/>
            <a:ext cx="3657600" cy="18615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solidFill>
                  <a:schemeClr val="bg1"/>
                </a:solidFill>
                <a:latin typeface="+mj-lt"/>
                <a:ea typeface="Lato"/>
                <a:cs typeface="Lato"/>
                <a:sym typeface="Lato"/>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r>
              <a:rPr lang="nl-NL"/>
              <a:t>Klikken om de ondertitelstijl van het model te bewerken</a:t>
            </a:r>
            <a:endParaRPr/>
          </a:p>
        </p:txBody>
      </p:sp>
      <p:sp>
        <p:nvSpPr>
          <p:cNvPr id="2" name="Tijdelijke aanduiding voor afbeelding 4">
            <a:extLst>
              <a:ext uri="{FF2B5EF4-FFF2-40B4-BE49-F238E27FC236}">
                <a16:creationId xmlns:a16="http://schemas.microsoft.com/office/drawing/2014/main" id="{6C4ED0BF-3263-37D5-5B6F-D2857D3A69FD}"/>
              </a:ext>
            </a:extLst>
          </p:cNvPr>
          <p:cNvSpPr>
            <a:spLocks noGrp="1"/>
          </p:cNvSpPr>
          <p:nvPr>
            <p:ph type="pic" sz="quarter" idx="10"/>
          </p:nvPr>
        </p:nvSpPr>
        <p:spPr>
          <a:xfrm>
            <a:off x="0" y="0"/>
            <a:ext cx="3900488" cy="5143500"/>
          </a:xfrm>
          <a:prstGeom prst="rect">
            <a:avLst/>
          </a:prstGeom>
          <a:effectLst>
            <a:outerShdw blurRad="203200" dist="38100" algn="l" rotWithShape="0">
              <a:prstClr val="black">
                <a:alpha val="23000"/>
              </a:prstClr>
            </a:outerShdw>
          </a:effectLst>
        </p:spPr>
        <p:txBody>
          <a:bodyPr/>
          <a:lstStyle/>
          <a:p>
            <a:endParaRPr lang="nl-NL"/>
          </a:p>
        </p:txBody>
      </p:sp>
      <p:pic>
        <p:nvPicPr>
          <p:cNvPr id="3" name="Graphic 2">
            <a:extLst>
              <a:ext uri="{FF2B5EF4-FFF2-40B4-BE49-F238E27FC236}">
                <a16:creationId xmlns:a16="http://schemas.microsoft.com/office/drawing/2014/main" id="{02F12835-02C2-8E48-06E6-8C23F9F8383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3865653834"/>
      </p:ext>
    </p:extLst>
  </p:cSld>
  <p:clrMapOvr>
    <a:masterClrMapping/>
  </p:clrMapOvr>
  <p:extLst>
    <p:ext uri="{DCECCB84-F9BA-43D5-87BE-67443E8EF086}">
      <p15:sldGuideLst xmlns:p15="http://schemas.microsoft.com/office/powerpoint/2012/main">
        <p15:guide id="1" orient="horz" pos="748">
          <p15:clr>
            <a:srgbClr val="FA7B17"/>
          </p15:clr>
        </p15:guide>
        <p15:guide id="2" pos="2206">
          <p15:clr>
            <a:srgbClr val="FA7B17"/>
          </p15:clr>
        </p15:guide>
        <p15:guide id="3" pos="1765">
          <p15:clr>
            <a:srgbClr val="FA7B17"/>
          </p15:clr>
        </p15:guide>
        <p15:guide id="4" orient="horz" pos="1250">
          <p15:clr>
            <a:srgbClr val="FA7B17"/>
          </p15:clr>
        </p15:guide>
        <p15:guide id="5">
          <p15:clr>
            <a:srgbClr val="FA7B17"/>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One column text" preserve="1" userDrawn="1">
  <p:cSld name="1_One column text">
    <p:bg>
      <p:bgPr>
        <a:solidFill>
          <a:schemeClr val="accent4"/>
        </a:solidFill>
        <a:effectLst/>
      </p:bgPr>
    </p:bg>
    <p:spTree>
      <p:nvGrpSpPr>
        <p:cNvPr id="1" name="Shape 124"/>
        <p:cNvGrpSpPr/>
        <p:nvPr/>
      </p:nvGrpSpPr>
      <p:grpSpPr>
        <a:xfrm>
          <a:off x="0" y="0"/>
          <a:ext cx="0" cy="0"/>
          <a:chOff x="0" y="0"/>
          <a:chExt cx="0" cy="0"/>
        </a:xfrm>
      </p:grpSpPr>
      <p:sp>
        <p:nvSpPr>
          <p:cNvPr id="3" name="Tijdelijke aanduiding voor afbeelding 4">
            <a:extLst>
              <a:ext uri="{FF2B5EF4-FFF2-40B4-BE49-F238E27FC236}">
                <a16:creationId xmlns:a16="http://schemas.microsoft.com/office/drawing/2014/main" id="{BDE7E5BE-D4AC-ADD2-4BD1-6B5A083701FF}"/>
              </a:ext>
            </a:extLst>
          </p:cNvPr>
          <p:cNvSpPr>
            <a:spLocks noGrp="1"/>
          </p:cNvSpPr>
          <p:nvPr>
            <p:ph type="pic" sz="quarter" idx="10"/>
          </p:nvPr>
        </p:nvSpPr>
        <p:spPr>
          <a:xfrm>
            <a:off x="5243512" y="0"/>
            <a:ext cx="3900488" cy="5143500"/>
          </a:xfrm>
          <a:prstGeom prst="rect">
            <a:avLst/>
          </a:prstGeom>
          <a:effectLst>
            <a:outerShdw blurRad="203200" dist="38100" dir="10800000" algn="r" rotWithShape="0">
              <a:prstClr val="black">
                <a:alpha val="23000"/>
              </a:prstClr>
            </a:outerShdw>
          </a:effectLst>
        </p:spPr>
        <p:txBody>
          <a:bodyPr/>
          <a:lstStyle/>
          <a:p>
            <a:endParaRPr lang="nl-NL"/>
          </a:p>
        </p:txBody>
      </p:sp>
      <p:sp>
        <p:nvSpPr>
          <p:cNvPr id="2" name="Google Shape;125;p7">
            <a:extLst>
              <a:ext uri="{FF2B5EF4-FFF2-40B4-BE49-F238E27FC236}">
                <a16:creationId xmlns:a16="http://schemas.microsoft.com/office/drawing/2014/main" id="{B1D451C9-5E13-E1E7-5634-354D60D22FFB}"/>
              </a:ext>
            </a:extLst>
          </p:cNvPr>
          <p:cNvSpPr txBox="1">
            <a:spLocks noGrp="1"/>
          </p:cNvSpPr>
          <p:nvPr>
            <p:ph type="title"/>
          </p:nvPr>
        </p:nvSpPr>
        <p:spPr>
          <a:xfrm>
            <a:off x="609601" y="1511028"/>
            <a:ext cx="3660900" cy="883800"/>
          </a:xfrm>
          <a:prstGeom prst="rect">
            <a:avLst/>
          </a:prstGeom>
        </p:spPr>
        <p:txBody>
          <a:bodyPr spcFirstLastPara="1" wrap="square" lIns="91425" tIns="91425" rIns="91425" bIns="91425" anchor="b" anchorCtr="0">
            <a:noAutofit/>
          </a:bodyPr>
          <a:lstStyle>
            <a:lvl1pPr lvl="0" algn="l">
              <a:spcBef>
                <a:spcPts val="0"/>
              </a:spcBef>
              <a:spcAft>
                <a:spcPts val="0"/>
              </a:spcAft>
              <a:buSzPts val="2400"/>
              <a:buNone/>
              <a:defRPr sz="3600">
                <a:solidFill>
                  <a:schemeClr val="bg1"/>
                </a:solidFill>
                <a:latin typeface="+mj-lt"/>
                <a:ea typeface="Montserrat ExtraBold"/>
                <a:cs typeface="Montserrat ExtraBold"/>
                <a:sym typeface="Montserrat ExtraBold"/>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nl-NL" dirty="0"/>
              <a:t>Klik om stijl te bewerken</a:t>
            </a:r>
            <a:endParaRPr dirty="0"/>
          </a:p>
        </p:txBody>
      </p:sp>
      <p:sp>
        <p:nvSpPr>
          <p:cNvPr id="5" name="Google Shape;126;p7">
            <a:extLst>
              <a:ext uri="{FF2B5EF4-FFF2-40B4-BE49-F238E27FC236}">
                <a16:creationId xmlns:a16="http://schemas.microsoft.com/office/drawing/2014/main" id="{E499503E-F473-776E-66AF-F7659E70D251}"/>
              </a:ext>
            </a:extLst>
          </p:cNvPr>
          <p:cNvSpPr txBox="1">
            <a:spLocks noGrp="1"/>
          </p:cNvSpPr>
          <p:nvPr>
            <p:ph type="subTitle" idx="1"/>
          </p:nvPr>
        </p:nvSpPr>
        <p:spPr>
          <a:xfrm>
            <a:off x="611251" y="2403985"/>
            <a:ext cx="3657600" cy="1861500"/>
          </a:xfrm>
          <a:prstGeom prst="rect">
            <a:avLst/>
          </a:prstGeom>
        </p:spPr>
        <p:txBody>
          <a:bodyPr spcFirstLastPara="1" wrap="square" lIns="91425" tIns="91425" rIns="91425" bIns="91425" anchor="t" anchorCtr="0">
            <a:noAutofit/>
          </a:bodyPr>
          <a:lstStyle>
            <a:lvl1pPr lvl="0" algn="l" rtl="0">
              <a:lnSpc>
                <a:spcPct val="100000"/>
              </a:lnSpc>
              <a:spcBef>
                <a:spcPts val="0"/>
              </a:spcBef>
              <a:spcAft>
                <a:spcPts val="0"/>
              </a:spcAft>
              <a:buSzPts val="1400"/>
              <a:buNone/>
              <a:defRPr sz="1400">
                <a:solidFill>
                  <a:schemeClr val="bg1"/>
                </a:solidFill>
                <a:latin typeface="+mj-lt"/>
                <a:ea typeface="Lato"/>
                <a:cs typeface="Lato"/>
                <a:sym typeface="Lato"/>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r>
              <a:rPr lang="nl-NL"/>
              <a:t>Klikken om de ondertitelstijl van het model te bewerken</a:t>
            </a:r>
            <a:endParaRPr/>
          </a:p>
        </p:txBody>
      </p:sp>
      <p:pic>
        <p:nvPicPr>
          <p:cNvPr id="6" name="Graphic 5">
            <a:extLst>
              <a:ext uri="{FF2B5EF4-FFF2-40B4-BE49-F238E27FC236}">
                <a16:creationId xmlns:a16="http://schemas.microsoft.com/office/drawing/2014/main" id="{763D3EEC-C3F4-C0CC-5CB7-94CDF18AC83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666065444"/>
      </p:ext>
    </p:extLst>
  </p:cSld>
  <p:clrMapOvr>
    <a:masterClrMapping/>
  </p:clrMapOvr>
  <p:extLst>
    <p:ext uri="{DCECCB84-F9BA-43D5-87BE-67443E8EF086}">
      <p15:sldGuideLst xmlns:p15="http://schemas.microsoft.com/office/powerpoint/2012/main">
        <p15:guide id="1" orient="horz" pos="748">
          <p15:clr>
            <a:srgbClr val="FA7B17"/>
          </p15:clr>
        </p15:guide>
        <p15:guide id="2" pos="2206">
          <p15:clr>
            <a:srgbClr val="FA7B17"/>
          </p15:clr>
        </p15:guide>
        <p15:guide id="3" pos="1765">
          <p15:clr>
            <a:srgbClr val="FA7B17"/>
          </p15:clr>
        </p15:guide>
        <p15:guide id="4" orient="horz" pos="1250">
          <p15:clr>
            <a:srgbClr val="FA7B17"/>
          </p15:clr>
        </p15:guide>
        <p15:guide id="5">
          <p15:clr>
            <a:srgbClr val="FA7B17"/>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Main point" preserve="1" userDrawn="1">
  <p:cSld name="Main point">
    <p:bg>
      <p:bgPr>
        <a:solidFill>
          <a:schemeClr val="bg1"/>
        </a:solidFill>
        <a:effectLst/>
      </p:bgPr>
    </p:bg>
    <p:spTree>
      <p:nvGrpSpPr>
        <p:cNvPr id="1" name="Shape 139"/>
        <p:cNvGrpSpPr/>
        <p:nvPr/>
      </p:nvGrpSpPr>
      <p:grpSpPr>
        <a:xfrm>
          <a:off x="0" y="0"/>
          <a:ext cx="0" cy="0"/>
          <a:chOff x="0" y="0"/>
          <a:chExt cx="0" cy="0"/>
        </a:xfrm>
      </p:grpSpPr>
      <p:sp>
        <p:nvSpPr>
          <p:cNvPr id="6" name="Tijdelijke aanduiding voor afbeelding 4">
            <a:extLst>
              <a:ext uri="{FF2B5EF4-FFF2-40B4-BE49-F238E27FC236}">
                <a16:creationId xmlns:a16="http://schemas.microsoft.com/office/drawing/2014/main" id="{6AF1E371-BADD-154B-B5B7-98F3F29B693C}"/>
              </a:ext>
            </a:extLst>
          </p:cNvPr>
          <p:cNvSpPr>
            <a:spLocks noGrp="1"/>
          </p:cNvSpPr>
          <p:nvPr>
            <p:ph type="pic" sz="quarter" idx="10"/>
          </p:nvPr>
        </p:nvSpPr>
        <p:spPr>
          <a:xfrm>
            <a:off x="4578350" y="0"/>
            <a:ext cx="4565650" cy="5143500"/>
          </a:xfrm>
          <a:prstGeom prst="rect">
            <a:avLst/>
          </a:prstGeom>
          <a:effectLst>
            <a:outerShdw blurRad="203200" dist="38100" dir="10800000" algn="r" rotWithShape="0">
              <a:prstClr val="black">
                <a:alpha val="23000"/>
              </a:prstClr>
            </a:outerShdw>
          </a:effectLst>
        </p:spPr>
        <p:txBody>
          <a:bodyPr/>
          <a:lstStyle/>
          <a:p>
            <a:endParaRPr lang="nl-NL"/>
          </a:p>
        </p:txBody>
      </p:sp>
      <p:sp>
        <p:nvSpPr>
          <p:cNvPr id="140" name="Google Shape;140;p8"/>
          <p:cNvSpPr txBox="1">
            <a:spLocks noGrp="1"/>
          </p:cNvSpPr>
          <p:nvPr>
            <p:ph type="ctrTitle"/>
          </p:nvPr>
        </p:nvSpPr>
        <p:spPr>
          <a:xfrm>
            <a:off x="914400" y="2571750"/>
            <a:ext cx="3651600" cy="18612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Font typeface="Staatliches"/>
              <a:buNone/>
              <a:defRPr>
                <a:solidFill>
                  <a:schemeClr val="tx1"/>
                </a:solidFill>
                <a:latin typeface="+mj-lt"/>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41" name="Google Shape;141;p8"/>
          <p:cNvSpPr txBox="1">
            <a:spLocks noGrp="1"/>
          </p:cNvSpPr>
          <p:nvPr>
            <p:ph type="subTitle" idx="1"/>
          </p:nvPr>
        </p:nvSpPr>
        <p:spPr>
          <a:xfrm>
            <a:off x="914400" y="1521300"/>
            <a:ext cx="3651600" cy="1050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800"/>
              <a:buFont typeface="Roboto Condensed Light"/>
              <a:buNone/>
              <a:defRPr b="1">
                <a:solidFill>
                  <a:schemeClr val="tx1"/>
                </a:solidFill>
                <a:latin typeface="+mj-lt"/>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4" name="Graphic 3">
            <a:extLst>
              <a:ext uri="{FF2B5EF4-FFF2-40B4-BE49-F238E27FC236}">
                <a16:creationId xmlns:a16="http://schemas.microsoft.com/office/drawing/2014/main" id="{C4E26A0A-1DBD-837F-BB92-C7D562A61A3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149356" y="4546744"/>
            <a:ext cx="1712251" cy="345743"/>
          </a:xfrm>
          <a:prstGeom prst="rect">
            <a:avLst/>
          </a:prstGeom>
        </p:spPr>
      </p:pic>
      <p:pic>
        <p:nvPicPr>
          <p:cNvPr id="2" name="Graphic 1">
            <a:extLst>
              <a:ext uri="{FF2B5EF4-FFF2-40B4-BE49-F238E27FC236}">
                <a16:creationId xmlns:a16="http://schemas.microsoft.com/office/drawing/2014/main" id="{A5326125-0E53-5372-E122-9131E3BA838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9199" y="4484197"/>
            <a:ext cx="1318426" cy="407513"/>
          </a:xfrm>
          <a:prstGeom prst="rect">
            <a:avLst/>
          </a:prstGeom>
        </p:spPr>
      </p:pic>
      <p:pic>
        <p:nvPicPr>
          <p:cNvPr id="5" name="Graphic 4">
            <a:extLst>
              <a:ext uri="{FF2B5EF4-FFF2-40B4-BE49-F238E27FC236}">
                <a16:creationId xmlns:a16="http://schemas.microsoft.com/office/drawing/2014/main" id="{792774D7-D393-E9EF-A388-6742BCE9509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244235" y="4445619"/>
            <a:ext cx="976648" cy="446091"/>
          </a:xfrm>
          <a:prstGeom prst="rect">
            <a:avLst/>
          </a:prstGeom>
        </p:spPr>
      </p:pic>
    </p:spTree>
    <p:extLst>
      <p:ext uri="{BB962C8B-B14F-4D97-AF65-F5344CB8AC3E}">
        <p14:creationId xmlns:p14="http://schemas.microsoft.com/office/powerpoint/2010/main" val="39509325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Main point" preserve="1" userDrawn="1">
  <p:cSld name="1_Main point">
    <p:bg>
      <p:bgPr>
        <a:solidFill>
          <a:schemeClr val="bg2"/>
        </a:solidFill>
        <a:effectLst/>
      </p:bgPr>
    </p:bg>
    <p:spTree>
      <p:nvGrpSpPr>
        <p:cNvPr id="1" name="Shape 139"/>
        <p:cNvGrpSpPr/>
        <p:nvPr/>
      </p:nvGrpSpPr>
      <p:grpSpPr>
        <a:xfrm>
          <a:off x="0" y="0"/>
          <a:ext cx="0" cy="0"/>
          <a:chOff x="0" y="0"/>
          <a:chExt cx="0" cy="0"/>
        </a:xfrm>
      </p:grpSpPr>
      <p:sp>
        <p:nvSpPr>
          <p:cNvPr id="2" name="Tijdelijke aanduiding voor afbeelding 4">
            <a:extLst>
              <a:ext uri="{FF2B5EF4-FFF2-40B4-BE49-F238E27FC236}">
                <a16:creationId xmlns:a16="http://schemas.microsoft.com/office/drawing/2014/main" id="{51B1C1B8-2E09-E20C-87BB-95D2520AC1C7}"/>
              </a:ext>
            </a:extLst>
          </p:cNvPr>
          <p:cNvSpPr>
            <a:spLocks noGrp="1"/>
          </p:cNvSpPr>
          <p:nvPr>
            <p:ph type="pic" sz="quarter" idx="10"/>
          </p:nvPr>
        </p:nvSpPr>
        <p:spPr>
          <a:xfrm>
            <a:off x="4578350" y="0"/>
            <a:ext cx="4565650" cy="5143500"/>
          </a:xfrm>
          <a:prstGeom prst="rect">
            <a:avLst/>
          </a:prstGeom>
          <a:effectLst>
            <a:outerShdw blurRad="203200" dist="38100" dir="10800000" algn="r" rotWithShape="0">
              <a:prstClr val="black">
                <a:alpha val="23000"/>
              </a:prstClr>
            </a:outerShdw>
          </a:effectLst>
        </p:spPr>
        <p:txBody>
          <a:bodyPr/>
          <a:lstStyle/>
          <a:p>
            <a:endParaRPr lang="nl-NL"/>
          </a:p>
        </p:txBody>
      </p:sp>
      <p:sp>
        <p:nvSpPr>
          <p:cNvPr id="140" name="Google Shape;140;p8"/>
          <p:cNvSpPr txBox="1">
            <a:spLocks noGrp="1"/>
          </p:cNvSpPr>
          <p:nvPr>
            <p:ph type="ctrTitle"/>
          </p:nvPr>
        </p:nvSpPr>
        <p:spPr>
          <a:xfrm>
            <a:off x="914400" y="2571750"/>
            <a:ext cx="3651600" cy="18612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Font typeface="Staatliches"/>
              <a:buNone/>
              <a:defRPr>
                <a:solidFill>
                  <a:schemeClr val="tx1"/>
                </a:solidFill>
                <a:latin typeface="+mj-lt"/>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41" name="Google Shape;141;p8"/>
          <p:cNvSpPr txBox="1">
            <a:spLocks noGrp="1"/>
          </p:cNvSpPr>
          <p:nvPr>
            <p:ph type="subTitle" idx="1"/>
          </p:nvPr>
        </p:nvSpPr>
        <p:spPr>
          <a:xfrm>
            <a:off x="914400" y="1521300"/>
            <a:ext cx="3651600" cy="1050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800"/>
              <a:buFont typeface="Roboto Condensed Light"/>
              <a:buNone/>
              <a:defRPr b="1">
                <a:solidFill>
                  <a:srgbClr val="FFFFFF"/>
                </a:solidFill>
                <a:latin typeface="+mj-lt"/>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4" name="Graphic 3">
            <a:extLst>
              <a:ext uri="{FF2B5EF4-FFF2-40B4-BE49-F238E27FC236}">
                <a16:creationId xmlns:a16="http://schemas.microsoft.com/office/drawing/2014/main" id="{C4E26A0A-1DBD-837F-BB92-C7D562A61A3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2551127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reserve="1" userDrawn="1">
  <p:cSld name="2_Main point">
    <p:bg>
      <p:bgPr>
        <a:solidFill>
          <a:schemeClr val="accent2"/>
        </a:solidFill>
        <a:effectLst/>
      </p:bgPr>
    </p:bg>
    <p:spTree>
      <p:nvGrpSpPr>
        <p:cNvPr id="1" name="Shape 139"/>
        <p:cNvGrpSpPr/>
        <p:nvPr/>
      </p:nvGrpSpPr>
      <p:grpSpPr>
        <a:xfrm>
          <a:off x="0" y="0"/>
          <a:ext cx="0" cy="0"/>
          <a:chOff x="0" y="0"/>
          <a:chExt cx="0" cy="0"/>
        </a:xfrm>
      </p:grpSpPr>
      <p:sp>
        <p:nvSpPr>
          <p:cNvPr id="2" name="Tijdelijke aanduiding voor afbeelding 4">
            <a:extLst>
              <a:ext uri="{FF2B5EF4-FFF2-40B4-BE49-F238E27FC236}">
                <a16:creationId xmlns:a16="http://schemas.microsoft.com/office/drawing/2014/main" id="{336BF91A-5C9B-50D0-2990-365FC2DB66F8}"/>
              </a:ext>
            </a:extLst>
          </p:cNvPr>
          <p:cNvSpPr>
            <a:spLocks noGrp="1"/>
          </p:cNvSpPr>
          <p:nvPr>
            <p:ph type="pic" sz="quarter" idx="10"/>
          </p:nvPr>
        </p:nvSpPr>
        <p:spPr>
          <a:xfrm>
            <a:off x="4578350" y="0"/>
            <a:ext cx="4565650" cy="5143500"/>
          </a:xfrm>
          <a:prstGeom prst="rect">
            <a:avLst/>
          </a:prstGeom>
          <a:effectLst>
            <a:outerShdw blurRad="203200" dist="38100" dir="10800000" algn="r" rotWithShape="0">
              <a:prstClr val="black">
                <a:alpha val="23000"/>
              </a:prstClr>
            </a:outerShdw>
          </a:effectLst>
        </p:spPr>
        <p:txBody>
          <a:bodyPr/>
          <a:lstStyle/>
          <a:p>
            <a:endParaRPr lang="nl-NL"/>
          </a:p>
        </p:txBody>
      </p:sp>
      <p:sp>
        <p:nvSpPr>
          <p:cNvPr id="140" name="Google Shape;140;p8"/>
          <p:cNvSpPr txBox="1">
            <a:spLocks noGrp="1"/>
          </p:cNvSpPr>
          <p:nvPr>
            <p:ph type="ctrTitle"/>
          </p:nvPr>
        </p:nvSpPr>
        <p:spPr>
          <a:xfrm>
            <a:off x="914400" y="2571750"/>
            <a:ext cx="3651600" cy="18612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Font typeface="Staatliches"/>
              <a:buNone/>
              <a:defRPr>
                <a:solidFill>
                  <a:schemeClr val="tx1"/>
                </a:solidFill>
                <a:latin typeface="+mj-lt"/>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41" name="Google Shape;141;p8"/>
          <p:cNvSpPr txBox="1">
            <a:spLocks noGrp="1"/>
          </p:cNvSpPr>
          <p:nvPr>
            <p:ph type="subTitle" idx="1"/>
          </p:nvPr>
        </p:nvSpPr>
        <p:spPr>
          <a:xfrm>
            <a:off x="914400" y="1521300"/>
            <a:ext cx="3651600" cy="1050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800"/>
              <a:buFont typeface="Roboto Condensed Light"/>
              <a:buNone/>
              <a:defRPr b="1">
                <a:solidFill>
                  <a:srgbClr val="FFFFFF"/>
                </a:solidFill>
                <a:latin typeface="+mj-lt"/>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4" name="Graphic 3">
            <a:extLst>
              <a:ext uri="{FF2B5EF4-FFF2-40B4-BE49-F238E27FC236}">
                <a16:creationId xmlns:a16="http://schemas.microsoft.com/office/drawing/2014/main" id="{C4E26A0A-1DBD-837F-BB92-C7D562A61A3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3903386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ackground" preserve="1" userDrawn="1">
  <p:cSld name="Background">
    <p:bg>
      <p:bgPr>
        <a:solidFill>
          <a:schemeClr val="accent1"/>
        </a:solidFill>
        <a:effectLst/>
      </p:bgPr>
    </p:bg>
    <p:spTree>
      <p:nvGrpSpPr>
        <p:cNvPr id="1" name="Shape 255"/>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C27D3050-709B-FF03-7CC4-253C5E420A58}"/>
              </a:ext>
            </a:extLst>
          </p:cNvPr>
          <p:cNvSpPr>
            <a:spLocks noGrp="1"/>
          </p:cNvSpPr>
          <p:nvPr>
            <p:ph type="pic" sz="quarter" idx="10"/>
          </p:nvPr>
        </p:nvSpPr>
        <p:spPr>
          <a:xfrm>
            <a:off x="494665" y="1112838"/>
            <a:ext cx="2293937" cy="1458912"/>
          </a:xfrm>
          <a:prstGeom prst="rect">
            <a:avLst/>
          </a:prstGeom>
          <a:effectLst>
            <a:outerShdw blurRad="241300" dist="38100" dir="5400000" algn="t" rotWithShape="0">
              <a:prstClr val="black">
                <a:alpha val="23000"/>
              </a:prstClr>
            </a:outerShdw>
          </a:effectLst>
        </p:spPr>
        <p:txBody>
          <a:bodyPr/>
          <a:lstStyle/>
          <a:p>
            <a:endParaRPr lang="nl-NL" dirty="0"/>
          </a:p>
        </p:txBody>
      </p:sp>
      <p:sp>
        <p:nvSpPr>
          <p:cNvPr id="14" name="Tijdelijke aanduiding voor afbeelding 12">
            <a:extLst>
              <a:ext uri="{FF2B5EF4-FFF2-40B4-BE49-F238E27FC236}">
                <a16:creationId xmlns:a16="http://schemas.microsoft.com/office/drawing/2014/main" id="{C1376B0C-9299-2F7E-986B-B2686B8A1307}"/>
              </a:ext>
            </a:extLst>
          </p:cNvPr>
          <p:cNvSpPr>
            <a:spLocks noGrp="1"/>
          </p:cNvSpPr>
          <p:nvPr>
            <p:ph type="pic" sz="quarter" idx="11"/>
          </p:nvPr>
        </p:nvSpPr>
        <p:spPr>
          <a:xfrm>
            <a:off x="3425031" y="1112838"/>
            <a:ext cx="2293937" cy="1458912"/>
          </a:xfrm>
          <a:prstGeom prst="rect">
            <a:avLst/>
          </a:prstGeom>
          <a:effectLst>
            <a:outerShdw blurRad="241300" dist="38100" dir="5400000" algn="tl" rotWithShape="0">
              <a:prstClr val="black">
                <a:alpha val="23000"/>
              </a:prstClr>
            </a:outerShdw>
          </a:effectLst>
        </p:spPr>
        <p:txBody>
          <a:bodyPr/>
          <a:lstStyle/>
          <a:p>
            <a:endParaRPr lang="nl-NL" dirty="0"/>
          </a:p>
        </p:txBody>
      </p:sp>
      <p:sp>
        <p:nvSpPr>
          <p:cNvPr id="15" name="Tijdelijke aanduiding voor afbeelding 12">
            <a:extLst>
              <a:ext uri="{FF2B5EF4-FFF2-40B4-BE49-F238E27FC236}">
                <a16:creationId xmlns:a16="http://schemas.microsoft.com/office/drawing/2014/main" id="{2F9AA634-DEB4-A2DF-651F-CB8AF02E1168}"/>
              </a:ext>
            </a:extLst>
          </p:cNvPr>
          <p:cNvSpPr>
            <a:spLocks noGrp="1"/>
          </p:cNvSpPr>
          <p:nvPr>
            <p:ph type="pic" sz="quarter" idx="12"/>
          </p:nvPr>
        </p:nvSpPr>
        <p:spPr>
          <a:xfrm>
            <a:off x="6355398" y="1112838"/>
            <a:ext cx="2293937" cy="1458912"/>
          </a:xfrm>
          <a:prstGeom prst="rect">
            <a:avLst/>
          </a:prstGeom>
          <a:effectLst>
            <a:outerShdw blurRad="241300" dist="38100" dir="5400000" algn="tl" rotWithShape="0">
              <a:prstClr val="black">
                <a:alpha val="23000"/>
              </a:prstClr>
            </a:outerShdw>
          </a:effectLst>
        </p:spPr>
        <p:txBody>
          <a:bodyPr/>
          <a:lstStyle/>
          <a:p>
            <a:endParaRPr lang="nl-NL" dirty="0"/>
          </a:p>
        </p:txBody>
      </p:sp>
      <p:sp>
        <p:nvSpPr>
          <p:cNvPr id="17" name="Tijdelijke aanduiding voor tekst 16">
            <a:extLst>
              <a:ext uri="{FF2B5EF4-FFF2-40B4-BE49-F238E27FC236}">
                <a16:creationId xmlns:a16="http://schemas.microsoft.com/office/drawing/2014/main" id="{F547C7D9-39C0-67CC-690C-13073287B577}"/>
              </a:ext>
            </a:extLst>
          </p:cNvPr>
          <p:cNvSpPr>
            <a:spLocks noGrp="1"/>
          </p:cNvSpPr>
          <p:nvPr>
            <p:ph type="body" sz="quarter" idx="13"/>
          </p:nvPr>
        </p:nvSpPr>
        <p:spPr>
          <a:xfrm>
            <a:off x="494665" y="2827338"/>
            <a:ext cx="2294573" cy="479425"/>
          </a:xfrm>
          <a:prstGeom prst="rect">
            <a:avLst/>
          </a:prstGeom>
        </p:spPr>
        <p:txBody>
          <a:bodyPr spcFirstLastPara="1" wrap="square" lIns="91425" tIns="91425" rIns="91425" bIns="91425" anchor="t" anchorCtr="0">
            <a:noAutofit/>
          </a:bodyPr>
          <a:lstStyle>
            <a:lvl1pPr>
              <a:defRPr lang="nl-NL" b="1" dirty="0" smtClean="0"/>
            </a:lvl1pPr>
            <a:lvl2pPr>
              <a:defRPr lang="nl-NL" dirty="0" smtClean="0"/>
            </a:lvl2pPr>
            <a:lvl3pPr>
              <a:defRPr lang="nl-NL" dirty="0" smtClean="0"/>
            </a:lvl3pPr>
            <a:lvl4pPr>
              <a:defRPr lang="nl-NL" dirty="0" smtClean="0"/>
            </a:lvl4pPr>
            <a:lvl5pPr>
              <a:defRPr lang="nl-NL" dirty="0"/>
            </a:lvl5pPr>
          </a:lstStyle>
          <a:p>
            <a:pPr lvl="0" algn="ctr"/>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8" name="Tijdelijke aanduiding voor tekst 16">
            <a:extLst>
              <a:ext uri="{FF2B5EF4-FFF2-40B4-BE49-F238E27FC236}">
                <a16:creationId xmlns:a16="http://schemas.microsoft.com/office/drawing/2014/main" id="{52B341EC-7C31-817C-1AFD-CB3734DFBB5F}"/>
              </a:ext>
            </a:extLst>
          </p:cNvPr>
          <p:cNvSpPr>
            <a:spLocks noGrp="1"/>
          </p:cNvSpPr>
          <p:nvPr>
            <p:ph type="body" sz="quarter" idx="14"/>
          </p:nvPr>
        </p:nvSpPr>
        <p:spPr>
          <a:xfrm>
            <a:off x="3424395" y="2827337"/>
            <a:ext cx="2294573" cy="479425"/>
          </a:xfrm>
          <a:prstGeom prst="rect">
            <a:avLst/>
          </a:prstGeom>
        </p:spPr>
        <p:txBody>
          <a:bodyPr spcFirstLastPara="1" wrap="square" lIns="91425" tIns="91425" rIns="91425" bIns="91425" anchor="t" anchorCtr="0">
            <a:noAutofit/>
          </a:bodyPr>
          <a:lstStyle>
            <a:lvl1pPr>
              <a:defRPr lang="nl-NL" b="1" dirty="0" smtClean="0"/>
            </a:lvl1pPr>
            <a:lvl2pPr>
              <a:defRPr lang="nl-NL" dirty="0" smtClean="0"/>
            </a:lvl2pPr>
            <a:lvl3pPr>
              <a:defRPr lang="nl-NL" dirty="0" smtClean="0"/>
            </a:lvl3pPr>
            <a:lvl4pPr>
              <a:defRPr lang="nl-NL" dirty="0" smtClean="0"/>
            </a:lvl4pPr>
            <a:lvl5pPr>
              <a:defRPr lang="nl-NL" dirty="0"/>
            </a:lvl5pPr>
          </a:lstStyle>
          <a:p>
            <a:pPr lvl="0" algn="ctr"/>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9" name="Tijdelijke aanduiding voor tekst 16">
            <a:extLst>
              <a:ext uri="{FF2B5EF4-FFF2-40B4-BE49-F238E27FC236}">
                <a16:creationId xmlns:a16="http://schemas.microsoft.com/office/drawing/2014/main" id="{C5E4378D-A451-6312-98E2-CD9AE990F1B5}"/>
              </a:ext>
            </a:extLst>
          </p:cNvPr>
          <p:cNvSpPr>
            <a:spLocks noGrp="1"/>
          </p:cNvSpPr>
          <p:nvPr>
            <p:ph type="body" sz="quarter" idx="15"/>
          </p:nvPr>
        </p:nvSpPr>
        <p:spPr>
          <a:xfrm>
            <a:off x="6355079" y="2827338"/>
            <a:ext cx="2294573" cy="479425"/>
          </a:xfrm>
          <a:prstGeom prst="rect">
            <a:avLst/>
          </a:prstGeom>
        </p:spPr>
        <p:txBody>
          <a:bodyPr spcFirstLastPara="1" wrap="square" lIns="91425" tIns="91425" rIns="91425" bIns="91425" anchor="t" anchorCtr="0">
            <a:noAutofit/>
          </a:bodyPr>
          <a:lstStyle>
            <a:lvl1pPr>
              <a:defRPr lang="nl-NL" b="1" dirty="0" smtClean="0"/>
            </a:lvl1pPr>
            <a:lvl2pPr>
              <a:defRPr lang="nl-NL" dirty="0" smtClean="0"/>
            </a:lvl2pPr>
            <a:lvl3pPr>
              <a:defRPr lang="nl-NL" dirty="0" smtClean="0"/>
            </a:lvl3pPr>
            <a:lvl4pPr>
              <a:defRPr lang="nl-NL" dirty="0" smtClean="0"/>
            </a:lvl4pPr>
            <a:lvl5pPr>
              <a:defRPr lang="nl-NL" dirty="0"/>
            </a:lvl5pPr>
          </a:lstStyle>
          <a:p>
            <a:pPr lvl="0" algn="ctr"/>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9024640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ackground" preserve="1" userDrawn="1">
  <p:cSld name="1_Background">
    <p:bg>
      <p:bgPr>
        <a:solidFill>
          <a:schemeClr val="bg2"/>
        </a:solidFill>
        <a:effectLst/>
      </p:bgPr>
    </p:bg>
    <p:spTree>
      <p:nvGrpSpPr>
        <p:cNvPr id="1" name="Shape 255"/>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520C6C1D-1E21-4971-668F-6ABD29376226}"/>
              </a:ext>
            </a:extLst>
          </p:cNvPr>
          <p:cNvSpPr>
            <a:spLocks noGrp="1"/>
          </p:cNvSpPr>
          <p:nvPr>
            <p:ph sz="quarter" idx="12"/>
          </p:nvPr>
        </p:nvSpPr>
        <p:spPr>
          <a:xfrm>
            <a:off x="1731963" y="523875"/>
            <a:ext cx="5705475" cy="380365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7377690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ackground" preserve="1" userDrawn="1">
  <p:cSld name="2_Background">
    <p:bg>
      <p:bgPr>
        <a:solidFill>
          <a:schemeClr val="accent2"/>
        </a:solidFill>
        <a:effectLst/>
      </p:bgPr>
    </p:bg>
    <p:spTree>
      <p:nvGrpSpPr>
        <p:cNvPr id="1" name="Shape 255"/>
        <p:cNvGrpSpPr/>
        <p:nvPr/>
      </p:nvGrpSpPr>
      <p:grpSpPr>
        <a:xfrm>
          <a:off x="0" y="0"/>
          <a:ext cx="0" cy="0"/>
          <a:chOff x="0" y="0"/>
          <a:chExt cx="0" cy="0"/>
        </a:xfrm>
      </p:grpSpPr>
      <p:sp>
        <p:nvSpPr>
          <p:cNvPr id="2" name="Tijdelijke aanduiding voor inhoud 3">
            <a:extLst>
              <a:ext uri="{FF2B5EF4-FFF2-40B4-BE49-F238E27FC236}">
                <a16:creationId xmlns:a16="http://schemas.microsoft.com/office/drawing/2014/main" id="{C7187C6D-D91D-81A3-3B69-AB163D54F43D}"/>
              </a:ext>
            </a:extLst>
          </p:cNvPr>
          <p:cNvSpPr>
            <a:spLocks noGrp="1"/>
          </p:cNvSpPr>
          <p:nvPr>
            <p:ph sz="quarter" idx="12"/>
          </p:nvPr>
        </p:nvSpPr>
        <p:spPr>
          <a:xfrm>
            <a:off x="1731963" y="523875"/>
            <a:ext cx="5705475" cy="380365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972120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ackground" preserve="1" userDrawn="1">
  <p:cSld name="3_Background">
    <p:bg>
      <p:bgPr>
        <a:solidFill>
          <a:schemeClr val="tx1"/>
        </a:solidFill>
        <a:effectLst/>
      </p:bgPr>
    </p:bg>
    <p:spTree>
      <p:nvGrpSpPr>
        <p:cNvPr id="1" name="Shape 255"/>
        <p:cNvGrpSpPr/>
        <p:nvPr/>
      </p:nvGrpSpPr>
      <p:grpSpPr>
        <a:xfrm>
          <a:off x="0" y="0"/>
          <a:ext cx="0" cy="0"/>
          <a:chOff x="0" y="0"/>
          <a:chExt cx="0" cy="0"/>
        </a:xfrm>
      </p:grpSpPr>
      <p:sp>
        <p:nvSpPr>
          <p:cNvPr id="2" name="Tijdelijke aanduiding voor inhoud 3">
            <a:extLst>
              <a:ext uri="{FF2B5EF4-FFF2-40B4-BE49-F238E27FC236}">
                <a16:creationId xmlns:a16="http://schemas.microsoft.com/office/drawing/2014/main" id="{B518C632-D866-1247-BF24-82C9E1D3A4C8}"/>
              </a:ext>
            </a:extLst>
          </p:cNvPr>
          <p:cNvSpPr>
            <a:spLocks noGrp="1"/>
          </p:cNvSpPr>
          <p:nvPr>
            <p:ph sz="quarter" idx="12"/>
          </p:nvPr>
        </p:nvSpPr>
        <p:spPr>
          <a:xfrm>
            <a:off x="1731963" y="523875"/>
            <a:ext cx="5705475" cy="380365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8044610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One column text">
  <p:cSld name="2_One column text">
    <p:bg>
      <p:bgPr>
        <a:solidFill>
          <a:schemeClr val="accent4"/>
        </a:solidFill>
        <a:effectLst/>
      </p:bgPr>
    </p:bg>
    <p:spTree>
      <p:nvGrpSpPr>
        <p:cNvPr id="1" name="Shape 14"/>
        <p:cNvGrpSpPr/>
        <p:nvPr/>
      </p:nvGrpSpPr>
      <p:grpSpPr>
        <a:xfrm>
          <a:off x="0" y="0"/>
          <a:ext cx="0" cy="0"/>
          <a:chOff x="0" y="0"/>
          <a:chExt cx="0" cy="0"/>
        </a:xfrm>
      </p:grpSpPr>
      <p:sp>
        <p:nvSpPr>
          <p:cNvPr id="15" name="Google Shape;15;p32"/>
          <p:cNvSpPr>
            <a:spLocks noGrp="1"/>
          </p:cNvSpPr>
          <p:nvPr>
            <p:ph type="pic" idx="2"/>
          </p:nvPr>
        </p:nvSpPr>
        <p:spPr>
          <a:xfrm>
            <a:off x="5243512" y="0"/>
            <a:ext cx="3900488" cy="5143500"/>
          </a:xfrm>
          <a:prstGeom prst="rect">
            <a:avLst/>
          </a:prstGeom>
          <a:noFill/>
          <a:ln>
            <a:noFill/>
          </a:ln>
          <a:effectLst>
            <a:outerShdw blurRad="203200" dist="38100" dir="10800000" algn="r" rotWithShape="0">
              <a:srgbClr val="000000">
                <a:alpha val="22745"/>
              </a:srgbClr>
            </a:outerShdw>
          </a:effectLst>
        </p:spPr>
        <p:txBody>
          <a:bodyPr/>
          <a:lstStyle/>
          <a:p>
            <a:endParaRPr lang="nl-NL"/>
          </a:p>
        </p:txBody>
      </p:sp>
      <p:sp>
        <p:nvSpPr>
          <p:cNvPr id="16" name="Google Shape;16;p32"/>
          <p:cNvSpPr txBox="1">
            <a:spLocks noGrp="1"/>
          </p:cNvSpPr>
          <p:nvPr>
            <p:ph type="title"/>
          </p:nvPr>
        </p:nvSpPr>
        <p:spPr>
          <a:xfrm>
            <a:off x="609601" y="1511028"/>
            <a:ext cx="3660900" cy="883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3600">
                <a:solidFill>
                  <a:schemeClr val="lt1"/>
                </a:solidFill>
                <a:latin typeface="Open Sans"/>
                <a:ea typeface="Open Sans"/>
                <a:cs typeface="Open Sans"/>
                <a:sym typeface="Open Sans"/>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7" name="Google Shape;17;p32"/>
          <p:cNvSpPr txBox="1">
            <a:spLocks noGrp="1"/>
          </p:cNvSpPr>
          <p:nvPr>
            <p:ph type="subTitle" idx="1"/>
          </p:nvPr>
        </p:nvSpPr>
        <p:spPr>
          <a:xfrm>
            <a:off x="611251" y="2403985"/>
            <a:ext cx="3657600" cy="1861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Open Sans"/>
                <a:ea typeface="Open Sans"/>
                <a:cs typeface="Open Sans"/>
                <a:sym typeface="Open Sans"/>
              </a:defRPr>
            </a:lvl1pPr>
            <a:lvl2pPr marR="0" lvl="1"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18" name="Google Shape;18;p32"/>
          <p:cNvPicPr preferRelativeResize="0"/>
          <p:nvPr/>
        </p:nvPicPr>
        <p:blipFill rotWithShape="1">
          <a:blip r:embed="rId2">
            <a:alphaModFix/>
            <a:extLst>
              <a:ext uri="{28A0092B-C50C-407E-A947-70E740481C1C}">
                <a14:useLocalDpi xmlns:a14="http://schemas.microsoft.com/office/drawing/2010/main" val="0"/>
              </a:ext>
            </a:extLst>
          </a:blip>
          <a:srcRect/>
          <a:stretch/>
        </p:blipFill>
        <p:spPr>
          <a:xfrm>
            <a:off x="7149356" y="4546744"/>
            <a:ext cx="1712251" cy="345743"/>
          </a:xfrm>
          <a:prstGeom prst="rect">
            <a:avLst/>
          </a:prstGeom>
          <a:noFill/>
          <a:ln>
            <a:noFill/>
          </a:ln>
        </p:spPr>
      </p:pic>
    </p:spTree>
    <p:extLst>
      <p:ext uri="{BB962C8B-B14F-4D97-AF65-F5344CB8AC3E}">
        <p14:creationId xmlns:p14="http://schemas.microsoft.com/office/powerpoint/2010/main" val="574450234"/>
      </p:ext>
    </p:extLst>
  </p:cSld>
  <p:clrMapOvr>
    <a:masterClrMapping/>
  </p:clrMapOvr>
  <p:extLst>
    <p:ext uri="{DCECCB84-F9BA-43D5-87BE-67443E8EF086}">
      <p15:sldGuideLst xmlns:p15="http://schemas.microsoft.com/office/powerpoint/2012/main">
        <p15:guide id="1" orient="horz" pos="748">
          <p15:clr>
            <a:srgbClr val="FA7B17"/>
          </p15:clr>
        </p15:guide>
        <p15:guide id="2" pos="2206">
          <p15:clr>
            <a:srgbClr val="FA7B17"/>
          </p15:clr>
        </p15:guide>
        <p15:guide id="3" pos="1765">
          <p15:clr>
            <a:srgbClr val="FA7B17"/>
          </p15:clr>
        </p15:guide>
        <p15:guide id="4" orient="horz" pos="1250">
          <p15:clr>
            <a:srgbClr val="FA7B17"/>
          </p15:clr>
        </p15:guide>
        <p15:guide id="5">
          <p15:clr>
            <a:srgbClr val="FA7B17"/>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Main point">
  <p:cSld name="3_Main point">
    <p:bg>
      <p:bgPr>
        <a:solidFill>
          <a:schemeClr val="accent2"/>
        </a:solidFill>
        <a:effectLst/>
      </p:bgPr>
    </p:bg>
    <p:spTree>
      <p:nvGrpSpPr>
        <p:cNvPr id="1" name="Shape 30"/>
        <p:cNvGrpSpPr/>
        <p:nvPr/>
      </p:nvGrpSpPr>
      <p:grpSpPr>
        <a:xfrm>
          <a:off x="0" y="0"/>
          <a:ext cx="0" cy="0"/>
          <a:chOff x="0" y="0"/>
          <a:chExt cx="0" cy="0"/>
        </a:xfrm>
      </p:grpSpPr>
      <p:sp>
        <p:nvSpPr>
          <p:cNvPr id="31" name="Google Shape;31;p35"/>
          <p:cNvSpPr>
            <a:spLocks noGrp="1"/>
          </p:cNvSpPr>
          <p:nvPr>
            <p:ph type="pic" idx="2"/>
          </p:nvPr>
        </p:nvSpPr>
        <p:spPr>
          <a:xfrm>
            <a:off x="4578350" y="0"/>
            <a:ext cx="4565650" cy="5143500"/>
          </a:xfrm>
          <a:prstGeom prst="rect">
            <a:avLst/>
          </a:prstGeom>
          <a:noFill/>
          <a:ln>
            <a:noFill/>
          </a:ln>
          <a:effectLst>
            <a:outerShdw blurRad="203200" dist="38100" dir="10800000" algn="r" rotWithShape="0">
              <a:srgbClr val="000000">
                <a:alpha val="22745"/>
              </a:srgbClr>
            </a:outerShdw>
          </a:effectLst>
        </p:spPr>
        <p:txBody>
          <a:bodyPr/>
          <a:lstStyle/>
          <a:p>
            <a:endParaRPr lang="nl-NL"/>
          </a:p>
        </p:txBody>
      </p:sp>
      <p:sp>
        <p:nvSpPr>
          <p:cNvPr id="32" name="Google Shape;32;p35"/>
          <p:cNvSpPr txBox="1">
            <a:spLocks noGrp="1"/>
          </p:cNvSpPr>
          <p:nvPr>
            <p:ph type="ctrTitle"/>
          </p:nvPr>
        </p:nvSpPr>
        <p:spPr>
          <a:xfrm>
            <a:off x="914400" y="2571750"/>
            <a:ext cx="3651600" cy="1861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Font typeface="Staatliches"/>
              <a:buNone/>
              <a:defRPr>
                <a:solidFill>
                  <a:schemeClr val="dk1"/>
                </a:solidFill>
                <a:latin typeface="Open Sans"/>
                <a:ea typeface="Open Sans"/>
                <a:cs typeface="Open Sans"/>
                <a:sym typeface="Open Sans"/>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33" name="Google Shape;33;p35"/>
          <p:cNvSpPr txBox="1">
            <a:spLocks noGrp="1"/>
          </p:cNvSpPr>
          <p:nvPr>
            <p:ph type="subTitle" idx="1"/>
          </p:nvPr>
        </p:nvSpPr>
        <p:spPr>
          <a:xfrm>
            <a:off x="914400" y="1521300"/>
            <a:ext cx="3651600" cy="10503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2800"/>
              <a:buFont typeface="Roboto Condensed Light"/>
              <a:buNone/>
              <a:defRPr sz="1400" b="1" i="0" u="none" strike="noStrike" cap="none">
                <a:solidFill>
                  <a:srgbClr val="FFFFFF"/>
                </a:solidFill>
                <a:latin typeface="Open Sans"/>
                <a:ea typeface="Open Sans"/>
                <a:cs typeface="Open Sans"/>
                <a:sym typeface="Open Sans"/>
              </a:defRPr>
            </a:lvl1pPr>
            <a:lvl2pPr marR="0" lvl="1"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2pPr>
            <a:lvl3pPr marR="0" lvl="2"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3pPr>
            <a:lvl4pPr marR="0" lvl="3"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4pPr>
            <a:lvl5pPr marR="0" lvl="4"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5pPr>
            <a:lvl6pPr marR="0" lvl="5"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6pPr>
            <a:lvl7pPr marR="0" lvl="6"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7pPr>
            <a:lvl8pPr marR="0" lvl="7"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8pPr>
            <a:lvl9pPr marR="0" lvl="8" algn="ctr" rtl="0">
              <a:lnSpc>
                <a:spcPct val="100000"/>
              </a:lnSpc>
              <a:spcBef>
                <a:spcPts val="0"/>
              </a:spcBef>
              <a:spcAft>
                <a:spcPts val="0"/>
              </a:spcAft>
              <a:buClr>
                <a:srgbClr val="000000"/>
              </a:buClr>
              <a:buSzPts val="2800"/>
              <a:buFont typeface="Roboto Condensed Light"/>
              <a:buNone/>
              <a:defRPr sz="2800" b="0" i="0" u="none" strike="noStrike" cap="none">
                <a:solidFill>
                  <a:srgbClr val="000000"/>
                </a:solidFill>
                <a:latin typeface="Roboto Condensed Light"/>
                <a:ea typeface="Roboto Condensed Light"/>
                <a:cs typeface="Roboto Condensed Light"/>
                <a:sym typeface="Roboto Condensed Light"/>
              </a:defRPr>
            </a:lvl9pPr>
          </a:lstStyle>
          <a:p>
            <a:endParaRPr/>
          </a:p>
        </p:txBody>
      </p:sp>
      <p:pic>
        <p:nvPicPr>
          <p:cNvPr id="34" name="Google Shape;34;p35"/>
          <p:cNvPicPr preferRelativeResize="0"/>
          <p:nvPr/>
        </p:nvPicPr>
        <p:blipFill rotWithShape="1">
          <a:blip r:embed="rId2">
            <a:alphaModFix/>
            <a:extLst>
              <a:ext uri="{28A0092B-C50C-407E-A947-70E740481C1C}">
                <a14:useLocalDpi xmlns:a14="http://schemas.microsoft.com/office/drawing/2010/main" val="0"/>
              </a:ext>
            </a:extLst>
          </a:blip>
          <a:srcRect/>
          <a:stretch/>
        </p:blipFill>
        <p:spPr>
          <a:xfrm>
            <a:off x="7149356" y="4546744"/>
            <a:ext cx="1712251" cy="345743"/>
          </a:xfrm>
          <a:prstGeom prst="rect">
            <a:avLst/>
          </a:prstGeom>
          <a:noFill/>
          <a:ln>
            <a:noFill/>
          </a:ln>
        </p:spPr>
      </p:pic>
    </p:spTree>
    <p:extLst>
      <p:ext uri="{BB962C8B-B14F-4D97-AF65-F5344CB8AC3E}">
        <p14:creationId xmlns:p14="http://schemas.microsoft.com/office/powerpoint/2010/main" val="2960815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theme" Target="../theme/theme2.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20"/>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SzPts val="1400"/>
              <a:buNone/>
              <a:defRPr sz="3200" b="1" i="0" u="none" strike="noStrike" cap="none">
                <a:solidFill>
                  <a:schemeClr val="dk1"/>
                </a:solidFill>
                <a:latin typeface="Open Sans"/>
                <a:ea typeface="Open Sans"/>
                <a:cs typeface="Open Sans"/>
                <a:sym typeface="Open Sans"/>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7" r:id="rId3"/>
    <p:sldLayoutId id="2147483658" r:id="rId4"/>
    <p:sldLayoutId id="2147483659" r:id="rId5"/>
    <p:sldLayoutId id="2147483660" r:id="rId6"/>
    <p:sldLayoutId id="2147483662" r:id="rId7"/>
    <p:sldLayoutId id="2147483666" r:id="rId8"/>
    <p:sldLayoutId id="2147483667" r:id="rId9"/>
    <p:sldLayoutId id="2147483668" r:id="rId10"/>
    <p:sldLayoutId id="2147483669" r:id="rId11"/>
    <p:sldLayoutId id="2147483670" r:id="rId12"/>
    <p:sldLayoutId id="2147483694" r:id="rId13"/>
    <p:sldLayoutId id="2147483695"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057C98A-20A8-7C6D-9531-1494586EBD1E}"/>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nl-NL" dirty="0"/>
              <a:t>Klik om stijl te bewerken</a:t>
            </a:r>
          </a:p>
        </p:txBody>
      </p:sp>
    </p:spTree>
    <p:extLst>
      <p:ext uri="{BB962C8B-B14F-4D97-AF65-F5344CB8AC3E}">
        <p14:creationId xmlns:p14="http://schemas.microsoft.com/office/powerpoint/2010/main" val="2105769184"/>
      </p:ext>
    </p:extLst>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1" i="0" u="none" strike="noStrike" cap="none" dirty="0">
          <a:solidFill>
            <a:schemeClr val="tx1"/>
          </a:solidFill>
          <a:latin typeface="+mj-lt"/>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mj-lt"/>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E1vTt0OZJcA"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hyperlink" Target="https://bsd.wpengine.com/how-money-works/banking-101-video-cours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video" Target="https://www.youtube.com/embed/GCWjq7Ywy84?feature=oembed" TargetMode="External"/><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bin"/><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0.bin"/><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0.bin"/><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image" Target="../media/image18.svg"/><Relationship Id="rId5" Type="http://schemas.openxmlformats.org/officeDocument/2006/relationships/image" Target="../media/image21.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EB0F90-2BD7-5A2A-31CD-966BC7601ED5}"/>
              </a:ext>
            </a:extLst>
          </p:cNvPr>
          <p:cNvSpPr>
            <a:spLocks noGrp="1"/>
          </p:cNvSpPr>
          <p:nvPr>
            <p:ph type="title"/>
          </p:nvPr>
        </p:nvSpPr>
        <p:spPr>
          <a:xfrm>
            <a:off x="362432" y="120404"/>
            <a:ext cx="6858000" cy="994172"/>
          </a:xfrm>
        </p:spPr>
        <p:txBody>
          <a:bodyPr/>
          <a:lstStyle/>
          <a:p>
            <a:r>
              <a:rPr lang="nl-NL" dirty="0"/>
              <a:t>Bonus lesbrief over geldcreatie</a:t>
            </a:r>
          </a:p>
        </p:txBody>
      </p:sp>
      <p:sp>
        <p:nvSpPr>
          <p:cNvPr id="3" name="Tijdelijke aanduiding voor inhoud 2">
            <a:extLst>
              <a:ext uri="{FF2B5EF4-FFF2-40B4-BE49-F238E27FC236}">
                <a16:creationId xmlns:a16="http://schemas.microsoft.com/office/drawing/2014/main" id="{10F98D62-23FC-F919-E54A-BE8504E126B2}"/>
              </a:ext>
            </a:extLst>
          </p:cNvPr>
          <p:cNvSpPr>
            <a:spLocks noGrp="1"/>
          </p:cNvSpPr>
          <p:nvPr>
            <p:ph idx="1"/>
          </p:nvPr>
        </p:nvSpPr>
        <p:spPr>
          <a:xfrm>
            <a:off x="209862" y="1021978"/>
            <a:ext cx="7749915" cy="4001118"/>
          </a:xfrm>
        </p:spPr>
        <p:txBody>
          <a:bodyPr>
            <a:normAutofit fontScale="85000" lnSpcReduction="20000"/>
          </a:bodyPr>
          <a:lstStyle/>
          <a:p>
            <a:pPr marL="114300" indent="0">
              <a:lnSpc>
                <a:spcPct val="120000"/>
              </a:lnSpc>
              <a:buNone/>
            </a:pPr>
            <a:r>
              <a:rPr lang="nl-NL" b="1" dirty="0"/>
              <a:t>Leerdoel</a:t>
            </a:r>
            <a:r>
              <a:rPr lang="nl-NL" dirty="0"/>
              <a:t> is begrijpen van het geldsysteem en geldcreatie. Hiermee sluit de les aan op de domeinen C (Ruil), D (Markt), E (Ruilen over de tijd) en eventueel kun je aanstippen domein I (Goede tijden, slechte tijden). </a:t>
            </a:r>
          </a:p>
          <a:p>
            <a:pPr marL="114300" indent="0">
              <a:lnSpc>
                <a:spcPct val="120000"/>
              </a:lnSpc>
              <a:buNone/>
            </a:pPr>
            <a:r>
              <a:rPr lang="nl-NL" b="1" dirty="0"/>
              <a:t>Algemeen</a:t>
            </a:r>
            <a:r>
              <a:rPr lang="nl-NL" dirty="0"/>
              <a:t>: begrijpen hoe geld – een concept dat we elke dag gebruiken – wordt gecreëerd en welke instanties hierin een rol spelen. Daarbij leren kritisch te kijken naar de relatie tussen de macht over de geldkraan en maatschappelijke problemen.</a:t>
            </a:r>
          </a:p>
          <a:p>
            <a:pPr marL="114300" indent="0">
              <a:lnSpc>
                <a:spcPct val="120000"/>
              </a:lnSpc>
              <a:buNone/>
            </a:pPr>
            <a:r>
              <a:rPr lang="nl-NL" b="1" dirty="0"/>
              <a:t>Tijd: </a:t>
            </a:r>
            <a:r>
              <a:rPr lang="nl-NL" dirty="0"/>
              <a:t>40-50 min</a:t>
            </a:r>
          </a:p>
          <a:p>
            <a:pPr marL="114300" indent="0">
              <a:lnSpc>
                <a:spcPct val="120000"/>
              </a:lnSpc>
              <a:buNone/>
            </a:pPr>
            <a:r>
              <a:rPr lang="nl-NL" b="1" dirty="0"/>
              <a:t>Doelgroep:</a:t>
            </a:r>
            <a:r>
              <a:rPr lang="nl-NL" dirty="0"/>
              <a:t> Bovenbouw</a:t>
            </a:r>
          </a:p>
          <a:p>
            <a:pPr marL="114300" indent="0">
              <a:lnSpc>
                <a:spcPct val="120000"/>
              </a:lnSpc>
              <a:buNone/>
            </a:pPr>
            <a:r>
              <a:rPr lang="nl-NL" b="1" dirty="0"/>
              <a:t>Economische concepten</a:t>
            </a:r>
            <a:r>
              <a:rPr lang="nl-NL" dirty="0"/>
              <a:t>:</a:t>
            </a:r>
          </a:p>
          <a:p>
            <a:pPr>
              <a:lnSpc>
                <a:spcPct val="120000"/>
              </a:lnSpc>
            </a:pPr>
            <a:r>
              <a:rPr lang="nl-NL" dirty="0"/>
              <a:t>Kern: geld, rente, schulden, banken, overheid. </a:t>
            </a:r>
          </a:p>
          <a:p>
            <a:pPr>
              <a:lnSpc>
                <a:spcPct val="120000"/>
              </a:lnSpc>
            </a:pPr>
            <a:r>
              <a:rPr lang="nl-NL" dirty="0"/>
              <a:t>Aanvullend: aandeelhouders, armoede, budget, keuzes, koopkracht, arbeid/loon, inflatie, schulden, ruilen over tijd, tekort, toezicht, belasting. </a:t>
            </a:r>
          </a:p>
          <a:p>
            <a:pPr marL="158750" indent="0">
              <a:buNone/>
            </a:pPr>
            <a:endParaRPr lang="nl-NL" i="1" dirty="0"/>
          </a:p>
          <a:p>
            <a:pPr marL="158750" lvl="0" indent="0">
              <a:lnSpc>
                <a:spcPct val="120000"/>
              </a:lnSpc>
              <a:spcBef>
                <a:spcPts val="0"/>
              </a:spcBef>
              <a:buClr>
                <a:srgbClr val="000000"/>
              </a:buClr>
              <a:buSzPts val="1100"/>
              <a:buNone/>
              <a:defRPr/>
            </a:pPr>
            <a:r>
              <a:rPr lang="nl-NL" b="1" dirty="0"/>
              <a:t>Voor meer uitleg over geldcreatie: </a:t>
            </a:r>
          </a:p>
          <a:p>
            <a:pPr marL="444500" lvl="0" indent="-285750">
              <a:lnSpc>
                <a:spcPct val="120000"/>
              </a:lnSpc>
              <a:spcBef>
                <a:spcPts val="0"/>
              </a:spcBef>
              <a:buClr>
                <a:srgbClr val="000000"/>
              </a:buClr>
              <a:buSzPts val="1100"/>
              <a:buFontTx/>
              <a:buChar char="-"/>
              <a:defRPr/>
            </a:pPr>
            <a:r>
              <a:rPr lang="nl-NL" dirty="0">
                <a:hlinkClick r:id="rId3">
                  <a:extLst>
                    <a:ext uri="{A12FA001-AC4F-418D-AE19-62706E023703}">
                      <ahyp:hlinkClr xmlns:ahyp="http://schemas.microsoft.com/office/drawing/2018/hyperlinkcolor" val="tx"/>
                    </a:ext>
                  </a:extLst>
                </a:hlinkClick>
              </a:rPr>
              <a:t>Korte video </a:t>
            </a:r>
            <a:r>
              <a:rPr lang="nl-NL" dirty="0"/>
              <a:t>door de Wetenschappelijke Raad voor het Regeringsbeleid. </a:t>
            </a:r>
          </a:p>
          <a:p>
            <a:pPr marL="444500" lvl="0" indent="-285750">
              <a:lnSpc>
                <a:spcPct val="120000"/>
              </a:lnSpc>
              <a:spcBef>
                <a:spcPts val="0"/>
              </a:spcBef>
              <a:buClr>
                <a:srgbClr val="000000"/>
              </a:buClr>
              <a:buSzPts val="1100"/>
              <a:buFontTx/>
              <a:buChar char="-"/>
              <a:defRPr/>
            </a:pPr>
            <a:r>
              <a:rPr lang="nl-NL" dirty="0">
                <a:hlinkClick r:id="rId4">
                  <a:extLst>
                    <a:ext uri="{A12FA001-AC4F-418D-AE19-62706E023703}">
                      <ahyp:hlinkClr xmlns:ahyp="http://schemas.microsoft.com/office/drawing/2018/hyperlinkcolor" val="tx"/>
                    </a:ext>
                  </a:extLst>
                </a:hlinkClick>
              </a:rPr>
              <a:t>Uitgebreide videocourse</a:t>
            </a:r>
            <a:r>
              <a:rPr lang="nl-NL" dirty="0"/>
              <a:t> van </a:t>
            </a:r>
            <a:r>
              <a:rPr lang="nl-NL" dirty="0" err="1"/>
              <a:t>Positive</a:t>
            </a:r>
            <a:r>
              <a:rPr lang="nl-NL" dirty="0"/>
              <a:t> Money als je meer wilt leren.  </a:t>
            </a:r>
          </a:p>
          <a:p>
            <a:pPr marL="114300" indent="0">
              <a:lnSpc>
                <a:spcPct val="120000"/>
              </a:lnSpc>
              <a:buNone/>
            </a:pPr>
            <a:endParaRPr lang="nl-NL" dirty="0"/>
          </a:p>
          <a:p>
            <a:pPr marL="114300" indent="0">
              <a:lnSpc>
                <a:spcPct val="120000"/>
              </a:lnSpc>
              <a:buNone/>
            </a:pPr>
            <a:endParaRPr lang="nl-NL" b="1" dirty="0"/>
          </a:p>
        </p:txBody>
      </p:sp>
      <p:sp>
        <p:nvSpPr>
          <p:cNvPr id="4" name="Speech Bubble: Rectangle 3">
            <a:extLst>
              <a:ext uri="{FF2B5EF4-FFF2-40B4-BE49-F238E27FC236}">
                <a16:creationId xmlns:a16="http://schemas.microsoft.com/office/drawing/2014/main" id="{86E11B18-C613-D669-B4BC-DE89F33FC3CC}"/>
              </a:ext>
            </a:extLst>
          </p:cNvPr>
          <p:cNvSpPr/>
          <p:nvPr/>
        </p:nvSpPr>
        <p:spPr>
          <a:xfrm>
            <a:off x="7959777" y="3901440"/>
            <a:ext cx="1116766" cy="968217"/>
          </a:xfrm>
          <a:prstGeom prst="wedgeRectCallout">
            <a:avLst>
              <a:gd name="adj1" fmla="val -43532"/>
              <a:gd name="adj2" fmla="val 76023"/>
            </a:avLst>
          </a:prstGeom>
          <a:ln>
            <a:noFill/>
          </a:ln>
          <a:effectLst>
            <a:outerShdw blurRad="50800" dist="38100" dir="2700000" algn="tl" rotWithShape="0">
              <a:prstClr val="black">
                <a:alpha val="40000"/>
              </a:prstClr>
            </a:outerShdw>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nl-NL" sz="1100" b="1" dirty="0"/>
              <a:t>Uitleg per slide vind je in de notities onder de slide</a:t>
            </a:r>
          </a:p>
        </p:txBody>
      </p:sp>
    </p:spTree>
    <p:extLst>
      <p:ext uri="{BB962C8B-B14F-4D97-AF65-F5344CB8AC3E}">
        <p14:creationId xmlns:p14="http://schemas.microsoft.com/office/powerpoint/2010/main" val="3958683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3"/>
        <p:cNvGrpSpPr/>
        <p:nvPr/>
      </p:nvGrpSpPr>
      <p:grpSpPr>
        <a:xfrm>
          <a:off x="0" y="0"/>
          <a:ext cx="0" cy="0"/>
          <a:chOff x="0" y="0"/>
          <a:chExt cx="0" cy="0"/>
        </a:xfrm>
      </p:grpSpPr>
      <p:sp>
        <p:nvSpPr>
          <p:cNvPr id="124" name="Google Shape;124;p1"/>
          <p:cNvSpPr txBox="1">
            <a:spLocks noGrp="1"/>
          </p:cNvSpPr>
          <p:nvPr>
            <p:ph type="ctrTitle"/>
          </p:nvPr>
        </p:nvSpPr>
        <p:spPr>
          <a:xfrm>
            <a:off x="911199" y="804025"/>
            <a:ext cx="4763459" cy="26595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5200"/>
              <a:buNone/>
            </a:pPr>
            <a:r>
              <a:rPr lang="nl-NL" b="0" dirty="0"/>
              <a:t>Actuele Les</a:t>
            </a:r>
            <a:br>
              <a:rPr lang="nl-NL" dirty="0"/>
            </a:br>
            <a:r>
              <a:rPr lang="nl-NL" dirty="0"/>
              <a:t>Wie maakt ons Geld?</a:t>
            </a:r>
            <a:endParaRPr dirty="0"/>
          </a:p>
        </p:txBody>
      </p:sp>
      <p:sp>
        <p:nvSpPr>
          <p:cNvPr id="125" name="Google Shape;125;p1"/>
          <p:cNvSpPr txBox="1">
            <a:spLocks noGrp="1"/>
          </p:cNvSpPr>
          <p:nvPr>
            <p:ph type="subTitle" idx="1"/>
          </p:nvPr>
        </p:nvSpPr>
        <p:spPr>
          <a:xfrm>
            <a:off x="911199" y="3463525"/>
            <a:ext cx="6566047" cy="978600"/>
          </a:xfrm>
          <a:prstGeom prst="rect">
            <a:avLst/>
          </a:prstGeom>
          <a:noFill/>
          <a:ln>
            <a:noFill/>
          </a:ln>
        </p:spPr>
        <p:txBody>
          <a:bodyPr spcFirstLastPara="1" wrap="square" lIns="91425" tIns="91425" rIns="91425" bIns="91425" anchor="t" anchorCtr="0">
            <a:noAutofit/>
          </a:bodyPr>
          <a:lstStyle/>
          <a:p>
            <a:pPr lvl="0"/>
            <a:r>
              <a:rPr lang="nl-NL" dirty="0">
                <a:latin typeface="+mn-lt"/>
              </a:rPr>
              <a:t>Actuele lessen economie  - gemaakt door Femke Schootstra en Maarten Nijman</a:t>
            </a:r>
          </a:p>
        </p:txBody>
      </p:sp>
      <p:pic>
        <p:nvPicPr>
          <p:cNvPr id="127" name="Google Shape;127;p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545374" y="4445619"/>
            <a:ext cx="976648" cy="446091"/>
          </a:xfrm>
          <a:prstGeom prst="rect">
            <a:avLst/>
          </a:prstGeom>
          <a:noFill/>
          <a:ln>
            <a:noFill/>
          </a:ln>
        </p:spPr>
      </p:pic>
      <p:pic>
        <p:nvPicPr>
          <p:cNvPr id="3" name="Afbeelding 2">
            <a:extLst>
              <a:ext uri="{FF2B5EF4-FFF2-40B4-BE49-F238E27FC236}">
                <a16:creationId xmlns:a16="http://schemas.microsoft.com/office/drawing/2014/main" id="{545CF6A3-FFA1-1E72-9B7A-3B519E5C4EA1}"/>
              </a:ext>
            </a:extLst>
          </p:cNvPr>
          <p:cNvPicPr>
            <a:picLocks noChangeAspect="1"/>
          </p:cNvPicPr>
          <p:nvPr/>
        </p:nvPicPr>
        <p:blipFill>
          <a:blip r:embed="rId4"/>
          <a:stretch>
            <a:fillRect/>
          </a:stretch>
        </p:blipFill>
        <p:spPr>
          <a:xfrm>
            <a:off x="3641541" y="4442125"/>
            <a:ext cx="1347965" cy="4612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4" name="Google Shape;134;p2"/>
          <p:cNvSpPr txBox="1">
            <a:spLocks noGrp="1"/>
          </p:cNvSpPr>
          <p:nvPr>
            <p:ph type="title"/>
          </p:nvPr>
        </p:nvSpPr>
        <p:spPr>
          <a:xfrm>
            <a:off x="315100" y="757899"/>
            <a:ext cx="4343399" cy="883800"/>
          </a:xfrm>
          <a:prstGeom prst="rect">
            <a:avLst/>
          </a:prstGeom>
          <a:noFill/>
          <a:ln>
            <a:noFill/>
          </a:ln>
        </p:spPr>
        <p:txBody>
          <a:bodyPr spcFirstLastPara="1" wrap="square" lIns="68550" tIns="34275" rIns="68550" bIns="34275" anchor="b" anchorCtr="0">
            <a:noAutofit/>
          </a:bodyPr>
          <a:lstStyle/>
          <a:p>
            <a:pPr marL="0" lvl="0" indent="0" algn="l" rtl="0">
              <a:lnSpc>
                <a:spcPct val="100000"/>
              </a:lnSpc>
              <a:spcBef>
                <a:spcPts val="0"/>
              </a:spcBef>
              <a:spcAft>
                <a:spcPts val="0"/>
              </a:spcAft>
              <a:buSzPts val="5400"/>
              <a:buNone/>
            </a:pPr>
            <a:r>
              <a:rPr lang="nl-NL" sz="3200" dirty="0">
                <a:latin typeface="Open Sans" panose="020B0606030504020204" pitchFamily="34" charset="0"/>
                <a:ea typeface="Open Sans" panose="020B0606030504020204" pitchFamily="34" charset="0"/>
                <a:cs typeface="Open Sans" panose="020B0606030504020204" pitchFamily="34" charset="0"/>
              </a:rPr>
              <a:t>Hoe wordt geld gemaakt? </a:t>
            </a:r>
            <a:endParaRPr sz="3200" dirty="0">
              <a:latin typeface="Open Sans" panose="020B0606030504020204" pitchFamily="34" charset="0"/>
              <a:ea typeface="Open Sans" panose="020B0606030504020204" pitchFamily="34" charset="0"/>
              <a:cs typeface="Open Sans" panose="020B0606030504020204" pitchFamily="34" charset="0"/>
            </a:endParaRPr>
          </a:p>
        </p:txBody>
      </p:sp>
      <p:sp>
        <p:nvSpPr>
          <p:cNvPr id="135" name="Google Shape;135;p2"/>
          <p:cNvSpPr txBox="1">
            <a:spLocks noGrp="1"/>
          </p:cNvSpPr>
          <p:nvPr>
            <p:ph type="subTitle" idx="1"/>
          </p:nvPr>
        </p:nvSpPr>
        <p:spPr>
          <a:xfrm>
            <a:off x="315100" y="1919476"/>
            <a:ext cx="4823664" cy="3604489"/>
          </a:xfrm>
          <a:prstGeom prst="rect">
            <a:avLst/>
          </a:prstGeom>
          <a:noFill/>
          <a:ln>
            <a:noFill/>
          </a:ln>
        </p:spPr>
        <p:txBody>
          <a:bodyPr spcFirstLastPara="1" wrap="square" lIns="68550" tIns="34275" rIns="68550" bIns="34275" anchor="t" anchorCtr="0">
            <a:normAutofit/>
          </a:bodyPr>
          <a:lstStyle/>
          <a:p>
            <a:pPr marL="0" lvl="0" indent="0" algn="l" rtl="0">
              <a:lnSpc>
                <a:spcPct val="100000"/>
              </a:lnSpc>
              <a:spcBef>
                <a:spcPts val="0"/>
              </a:spcBef>
              <a:spcAft>
                <a:spcPts val="0"/>
              </a:spcAft>
              <a:buSzPts val="2200"/>
              <a:buNone/>
            </a:pPr>
            <a:r>
              <a:rPr lang="nl-NL" sz="2000" dirty="0"/>
              <a:t>In deze les onderzoeken we het geldsysteem aan de hand van twee </a:t>
            </a:r>
            <a:r>
              <a:rPr lang="nl-NL" sz="2000" b="1" dirty="0"/>
              <a:t>video’s</a:t>
            </a:r>
            <a:r>
              <a:rPr lang="nl-NL" sz="2000" dirty="0"/>
              <a:t>. </a:t>
            </a:r>
          </a:p>
          <a:p>
            <a:pPr marL="0" lvl="0" indent="0" algn="l" rtl="0">
              <a:lnSpc>
                <a:spcPct val="100000"/>
              </a:lnSpc>
              <a:spcBef>
                <a:spcPts val="0"/>
              </a:spcBef>
              <a:spcAft>
                <a:spcPts val="0"/>
              </a:spcAft>
              <a:buSzPts val="2200"/>
              <a:buNone/>
            </a:pPr>
            <a:endParaRPr lang="nl-NL" sz="2000" dirty="0"/>
          </a:p>
          <a:p>
            <a:pPr marL="0" lvl="0" indent="0" algn="l" rtl="0">
              <a:lnSpc>
                <a:spcPct val="100000"/>
              </a:lnSpc>
              <a:spcBef>
                <a:spcPts val="0"/>
              </a:spcBef>
              <a:spcAft>
                <a:spcPts val="0"/>
              </a:spcAft>
              <a:buSzPts val="2200"/>
              <a:buNone/>
            </a:pPr>
            <a:r>
              <a:rPr lang="nl-NL" sz="2000" dirty="0"/>
              <a:t>Aan het eind weet je wie ons geld creëert en hoe dat werkt! </a:t>
            </a:r>
          </a:p>
          <a:p>
            <a:pPr lvl="0" algn="l" rtl="0">
              <a:lnSpc>
                <a:spcPct val="100000"/>
              </a:lnSpc>
              <a:spcBef>
                <a:spcPts val="0"/>
              </a:spcBef>
              <a:spcAft>
                <a:spcPts val="0"/>
              </a:spcAft>
              <a:buSzPts val="2200"/>
            </a:pPr>
            <a:endParaRPr lang="nl-NL" sz="2000" dirty="0"/>
          </a:p>
          <a:p>
            <a:pPr marL="0" lvl="0" indent="0" algn="l" rtl="0">
              <a:lnSpc>
                <a:spcPct val="100000"/>
              </a:lnSpc>
              <a:spcBef>
                <a:spcPts val="0"/>
              </a:spcBef>
              <a:spcAft>
                <a:spcPts val="0"/>
              </a:spcAft>
              <a:buSzPts val="2200"/>
              <a:buNone/>
            </a:pPr>
            <a:endParaRPr lang="nl-NL" sz="2000" dirty="0"/>
          </a:p>
          <a:p>
            <a:pPr marL="0" lvl="0" indent="0" algn="l" rtl="0">
              <a:lnSpc>
                <a:spcPct val="100000"/>
              </a:lnSpc>
              <a:spcBef>
                <a:spcPts val="0"/>
              </a:spcBef>
              <a:spcAft>
                <a:spcPts val="0"/>
              </a:spcAft>
              <a:buSzPts val="2200"/>
              <a:buNone/>
            </a:pPr>
            <a:endParaRPr lang="nl-NL" sz="2000" dirty="0"/>
          </a:p>
        </p:txBody>
      </p:sp>
      <p:pic>
        <p:nvPicPr>
          <p:cNvPr id="6" name="Tijdelijke aanduiding voor afbeelding 5">
            <a:extLst>
              <a:ext uri="{FF2B5EF4-FFF2-40B4-BE49-F238E27FC236}">
                <a16:creationId xmlns:a16="http://schemas.microsoft.com/office/drawing/2014/main" id="{58145053-2187-E0BC-7B21-90CF068F1842}"/>
              </a:ext>
            </a:extLst>
          </p:cNvPr>
          <p:cNvPicPr>
            <a:picLocks noGrp="1" noChangeAspect="1"/>
          </p:cNvPicPr>
          <p:nvPr>
            <p:ph type="pic" idx="2"/>
          </p:nvPr>
        </p:nvPicPr>
        <p:blipFill>
          <a:blip r:embed="rId3"/>
          <a:srcRect t="940" b="940"/>
          <a:stretch/>
        </p:blipFill>
        <p:spPr>
          <a:xfrm>
            <a:off x="5586631" y="464974"/>
            <a:ext cx="2818522" cy="3716732"/>
          </a:xfrm>
          <a:prstGeom prst="rect">
            <a:avLst/>
          </a:prstGeom>
          <a:noFill/>
          <a:ln>
            <a:noFill/>
          </a:ln>
          <a:effectLst>
            <a:outerShdw blurRad="203200" dist="38100" dir="10800000" algn="r" rotWithShape="0">
              <a:srgbClr val="000000">
                <a:alpha val="22745"/>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8C34F9-036B-2417-368F-2172702282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9350" y="0"/>
            <a:ext cx="8065299" cy="5143500"/>
          </a:xfrm>
          <a:prstGeom prst="rect">
            <a:avLst/>
          </a:prstGeom>
        </p:spPr>
      </p:pic>
    </p:spTree>
    <p:extLst>
      <p:ext uri="{BB962C8B-B14F-4D97-AF65-F5344CB8AC3E}">
        <p14:creationId xmlns:p14="http://schemas.microsoft.com/office/powerpoint/2010/main" val="4110498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Het waterwerk van ons geld' - tekst van de video - Follow the Money ...">
            <a:extLst>
              <a:ext uri="{FF2B5EF4-FFF2-40B4-BE49-F238E27FC236}">
                <a16:creationId xmlns:a16="http://schemas.microsoft.com/office/drawing/2014/main" id="{6ABEB53D-E613-B2C1-C183-8FB6B5CF8F7D}"/>
              </a:ext>
            </a:extLst>
          </p:cNvPr>
          <p:cNvPicPr>
            <a:picLocks noChangeAspect="1"/>
          </p:cNvPicPr>
          <p:nvPr/>
        </p:nvPicPr>
        <p:blipFill>
          <a:blip r:embed="rId3"/>
          <a:stretch>
            <a:fillRect/>
          </a:stretch>
        </p:blipFill>
        <p:spPr>
          <a:xfrm>
            <a:off x="901816" y="0"/>
            <a:ext cx="7340367" cy="5143500"/>
          </a:xfrm>
          <a:prstGeom prst="rect">
            <a:avLst/>
          </a:prstGeom>
        </p:spPr>
      </p:pic>
    </p:spTree>
    <p:extLst>
      <p:ext uri="{BB962C8B-B14F-4D97-AF65-F5344CB8AC3E}">
        <p14:creationId xmlns:p14="http://schemas.microsoft.com/office/powerpoint/2010/main" val="1885018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58FADA3-8BCD-67F1-09F6-C9453DF3D3F8}"/>
              </a:ext>
            </a:extLst>
          </p:cNvPr>
          <p:cNvSpPr>
            <a:spLocks noGrp="1"/>
          </p:cNvSpPr>
          <p:nvPr>
            <p:ph type="title"/>
          </p:nvPr>
        </p:nvSpPr>
        <p:spPr>
          <a:xfrm>
            <a:off x="609600" y="400050"/>
            <a:ext cx="4170743" cy="1266825"/>
          </a:xfrm>
        </p:spPr>
        <p:txBody>
          <a:bodyPr/>
          <a:lstStyle/>
          <a:p>
            <a:r>
              <a:rPr lang="nl-NL" sz="2800" dirty="0"/>
              <a:t>Wat heb je gehoord? </a:t>
            </a:r>
          </a:p>
        </p:txBody>
      </p:sp>
      <p:sp>
        <p:nvSpPr>
          <p:cNvPr id="4" name="Ondertitel 3">
            <a:extLst>
              <a:ext uri="{FF2B5EF4-FFF2-40B4-BE49-F238E27FC236}">
                <a16:creationId xmlns:a16="http://schemas.microsoft.com/office/drawing/2014/main" id="{E038CEAF-BC78-556E-A8F2-3411EB388C3A}"/>
              </a:ext>
            </a:extLst>
          </p:cNvPr>
          <p:cNvSpPr>
            <a:spLocks noGrp="1"/>
          </p:cNvSpPr>
          <p:nvPr>
            <p:ph type="subTitle" idx="1"/>
          </p:nvPr>
        </p:nvSpPr>
        <p:spPr>
          <a:xfrm>
            <a:off x="609601" y="1903552"/>
            <a:ext cx="4046474" cy="2246185"/>
          </a:xfrm>
        </p:spPr>
        <p:txBody>
          <a:bodyPr wrap="square"/>
          <a:lstStyle/>
          <a:p>
            <a:r>
              <a:rPr lang="nl-NL" sz="2000" dirty="0">
                <a:latin typeface="Open Sans" panose="020B0606030504020204" pitchFamily="34" charset="0"/>
                <a:ea typeface="Open Sans" panose="020B0606030504020204" pitchFamily="34" charset="0"/>
                <a:cs typeface="Open Sans" panose="020B0606030504020204" pitchFamily="34" charset="0"/>
              </a:rPr>
              <a:t>Wat verbaasde jou en wat vond je interessant? </a:t>
            </a:r>
          </a:p>
          <a:p>
            <a:endParaRPr lang="nl-NL" sz="2000" dirty="0">
              <a:latin typeface="Open Sans" panose="020B0606030504020204" pitchFamily="34" charset="0"/>
              <a:ea typeface="Open Sans" panose="020B0606030504020204" pitchFamily="34" charset="0"/>
              <a:cs typeface="Open Sans" panose="020B0606030504020204" pitchFamily="34" charset="0"/>
            </a:endParaRPr>
          </a:p>
          <a:p>
            <a:r>
              <a:rPr lang="nl-NL" sz="2000" dirty="0">
                <a:latin typeface="Open Sans" panose="020B0606030504020204" pitchFamily="34" charset="0"/>
                <a:ea typeface="Open Sans" panose="020B0606030504020204" pitchFamily="34" charset="0"/>
                <a:cs typeface="Open Sans" panose="020B0606030504020204" pitchFamily="34" charset="0"/>
              </a:rPr>
              <a:t>Heb je antwoorden gevonden? </a:t>
            </a:r>
          </a:p>
        </p:txBody>
      </p:sp>
      <p:pic>
        <p:nvPicPr>
          <p:cNvPr id="2" name="Afbeelding 1">
            <a:extLst>
              <a:ext uri="{FF2B5EF4-FFF2-40B4-BE49-F238E27FC236}">
                <a16:creationId xmlns:a16="http://schemas.microsoft.com/office/drawing/2014/main" id="{62137909-3DA5-5682-846C-48524A0431D5}"/>
              </a:ext>
            </a:extLst>
          </p:cNvPr>
          <p:cNvPicPr>
            <a:picLocks noChangeAspect="1"/>
          </p:cNvPicPr>
          <p:nvPr/>
        </p:nvPicPr>
        <p:blipFill>
          <a:blip r:embed="rId3"/>
          <a:srcRect l="3603"/>
          <a:stretch>
            <a:fillRect/>
          </a:stretch>
        </p:blipFill>
        <p:spPr>
          <a:xfrm>
            <a:off x="5215628" y="0"/>
            <a:ext cx="3997985" cy="5229922"/>
          </a:xfrm>
          <a:prstGeom prst="rect">
            <a:avLst/>
          </a:pr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3047930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media 4" title="geldschepping en de reële economie">
            <a:hlinkClick r:id="" action="ppaction://media"/>
            <a:extLst>
              <a:ext uri="{FF2B5EF4-FFF2-40B4-BE49-F238E27FC236}">
                <a16:creationId xmlns:a16="http://schemas.microsoft.com/office/drawing/2014/main" id="{D3DFC1FF-D3E0-CBE3-FDE2-8978126A8EA2}"/>
              </a:ext>
            </a:extLst>
          </p:cNvPr>
          <p:cNvPicPr>
            <a:picLocks noRot="1" noChangeAspect="1"/>
          </p:cNvPicPr>
          <p:nvPr>
            <a:videoFile r:link="rId1"/>
          </p:nvPr>
        </p:nvPicPr>
        <p:blipFill>
          <a:blip r:embed="rId4"/>
          <a:stretch>
            <a:fillRect/>
          </a:stretch>
        </p:blipFill>
        <p:spPr>
          <a:xfrm>
            <a:off x="782134" y="804823"/>
            <a:ext cx="7270595" cy="4104675"/>
          </a:xfrm>
          <a:prstGeom prst="rect">
            <a:avLst/>
          </a:prstGeom>
        </p:spPr>
      </p:pic>
      <p:sp>
        <p:nvSpPr>
          <p:cNvPr id="6" name="Tekstvak 5">
            <a:extLst>
              <a:ext uri="{FF2B5EF4-FFF2-40B4-BE49-F238E27FC236}">
                <a16:creationId xmlns:a16="http://schemas.microsoft.com/office/drawing/2014/main" id="{7B51381A-7558-F2EA-9911-EFE124B80CCB}"/>
              </a:ext>
            </a:extLst>
          </p:cNvPr>
          <p:cNvSpPr txBox="1"/>
          <p:nvPr/>
        </p:nvSpPr>
        <p:spPr>
          <a:xfrm>
            <a:off x="516518" y="129753"/>
            <a:ext cx="8110964" cy="523220"/>
          </a:xfrm>
          <a:prstGeom prst="rect">
            <a:avLst/>
          </a:prstGeom>
          <a:noFill/>
        </p:spPr>
        <p:txBody>
          <a:bodyPr wrap="square" rtlCol="0">
            <a:spAutoFit/>
          </a:bodyPr>
          <a:lstStyle/>
          <a:p>
            <a:r>
              <a:rPr lang="nl-NL" sz="2800" b="1" dirty="0">
                <a:solidFill>
                  <a:schemeClr val="lt1"/>
                </a:solidFill>
                <a:latin typeface="Open Sans"/>
                <a:ea typeface="Open Sans"/>
                <a:cs typeface="Open Sans"/>
                <a:sym typeface="Open Sans"/>
              </a:rPr>
              <a:t>Hoe zijn banken ontstaan en hoe werken ze?</a:t>
            </a:r>
          </a:p>
        </p:txBody>
      </p:sp>
    </p:spTree>
    <p:extLst>
      <p:ext uri="{BB962C8B-B14F-4D97-AF65-F5344CB8AC3E}">
        <p14:creationId xmlns:p14="http://schemas.microsoft.com/office/powerpoint/2010/main" val="88290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282B45D-D191-705C-A2ED-06E1F28ADD38}"/>
              </a:ext>
            </a:extLst>
          </p:cNvPr>
          <p:cNvSpPr>
            <a:spLocks noGrp="1"/>
          </p:cNvSpPr>
          <p:nvPr>
            <p:ph type="title"/>
          </p:nvPr>
        </p:nvSpPr>
        <p:spPr>
          <a:xfrm>
            <a:off x="418901" y="571500"/>
            <a:ext cx="4439911" cy="883800"/>
          </a:xfrm>
        </p:spPr>
        <p:txBody>
          <a:bodyPr/>
          <a:lstStyle/>
          <a:p>
            <a:r>
              <a:rPr lang="nl-NL" sz="3000" dirty="0"/>
              <a:t>Hoe wordt ons geld gecreëerd?</a:t>
            </a:r>
          </a:p>
        </p:txBody>
      </p:sp>
      <p:sp>
        <p:nvSpPr>
          <p:cNvPr id="4" name="Ondertitel 3">
            <a:extLst>
              <a:ext uri="{FF2B5EF4-FFF2-40B4-BE49-F238E27FC236}">
                <a16:creationId xmlns:a16="http://schemas.microsoft.com/office/drawing/2014/main" id="{A69E6F65-775E-769D-7D42-592EEDBCB08E}"/>
              </a:ext>
            </a:extLst>
          </p:cNvPr>
          <p:cNvSpPr>
            <a:spLocks noGrp="1"/>
          </p:cNvSpPr>
          <p:nvPr>
            <p:ph type="subTitle" idx="1"/>
          </p:nvPr>
        </p:nvSpPr>
        <p:spPr>
          <a:xfrm>
            <a:off x="418901" y="1666867"/>
            <a:ext cx="4632261" cy="3045092"/>
          </a:xfrm>
        </p:spPr>
        <p:txBody>
          <a:bodyPr/>
          <a:lstStyle/>
          <a:p>
            <a:r>
              <a:rPr lang="nl-NL" sz="1800" dirty="0"/>
              <a:t>Stel…</a:t>
            </a:r>
          </a:p>
          <a:p>
            <a:pPr marL="342900" indent="-342900">
              <a:buClr>
                <a:schemeClr val="bg1"/>
              </a:buClr>
              <a:buSzPct val="100000"/>
              <a:buFont typeface="+mj-lt"/>
              <a:buAutoNum type="arabicPeriod"/>
            </a:pPr>
            <a:r>
              <a:rPr lang="nl-NL" sz="1800" dirty="0"/>
              <a:t>Je </a:t>
            </a:r>
            <a:r>
              <a:rPr lang="nl-NL" sz="1800" b="1" dirty="0"/>
              <a:t>koopt een huis </a:t>
            </a:r>
            <a:r>
              <a:rPr lang="nl-NL" sz="1800" dirty="0"/>
              <a:t>en sluit daarvoor een lening af bij een bank. </a:t>
            </a:r>
          </a:p>
          <a:p>
            <a:pPr marL="342900" indent="-342900">
              <a:buClr>
                <a:schemeClr val="bg1"/>
              </a:buClr>
              <a:buSzPct val="100000"/>
              <a:buFont typeface="+mj-lt"/>
              <a:buAutoNum type="arabicPeriod"/>
            </a:pPr>
            <a:r>
              <a:rPr lang="nl-NL" sz="1800" dirty="0"/>
              <a:t>Een bedrijf wil </a:t>
            </a:r>
            <a:r>
              <a:rPr lang="nl-NL" sz="1800" b="1" dirty="0"/>
              <a:t>investeren</a:t>
            </a:r>
            <a:r>
              <a:rPr lang="nl-NL" sz="1800" dirty="0"/>
              <a:t> </a:t>
            </a:r>
            <a:r>
              <a:rPr lang="nl-NL" sz="1800" b="1" dirty="0"/>
              <a:t>in een nieuw distributiecentrum </a:t>
            </a:r>
            <a:r>
              <a:rPr lang="nl-NL" sz="1800" dirty="0"/>
              <a:t>en betaalt hiervoor met geleend geld. </a:t>
            </a:r>
          </a:p>
          <a:p>
            <a:endParaRPr lang="nl-NL" sz="1800" dirty="0"/>
          </a:p>
          <a:p>
            <a:r>
              <a:rPr lang="nl-NL" sz="1800" dirty="0"/>
              <a:t>Het geld dat jij of het bedrijf van de bank ontvangt, is </a:t>
            </a:r>
            <a:r>
              <a:rPr lang="nl-NL" sz="1800" b="1" dirty="0"/>
              <a:t>nieuw gecreëerd </a:t>
            </a:r>
            <a:r>
              <a:rPr lang="nl-NL" sz="1800" dirty="0"/>
              <a:t>geld. Geldcreatie is net een soort superkracht..!</a:t>
            </a:r>
          </a:p>
        </p:txBody>
      </p:sp>
      <p:pic>
        <p:nvPicPr>
          <p:cNvPr id="12" name="Tijdelijke aanduiding voor afbeelding 11">
            <a:extLst>
              <a:ext uri="{FF2B5EF4-FFF2-40B4-BE49-F238E27FC236}">
                <a16:creationId xmlns:a16="http://schemas.microsoft.com/office/drawing/2014/main" id="{09972264-0DE3-6EC4-C670-F653F1472118}"/>
              </a:ext>
            </a:extLst>
          </p:cNvPr>
          <p:cNvPicPr>
            <a:picLocks noGrp="1" noChangeAspect="1"/>
          </p:cNvPicPr>
          <p:nvPr>
            <p:ph type="pic" idx="2"/>
          </p:nvPr>
        </p:nvPicPr>
        <p:blipFill>
          <a:blip r:embed="rId3"/>
          <a:srcRect l="2187" r="2187"/>
          <a:stretch/>
        </p:blipFill>
        <p:spPr>
          <a:prstGeom prst="rect">
            <a:avLst/>
          </a:prstGeom>
        </p:spPr>
      </p:pic>
      <p:pic>
        <p:nvPicPr>
          <p:cNvPr id="13" name="Tijdelijke aanduiding voor afbeelding 6">
            <a:extLst>
              <a:ext uri="{FF2B5EF4-FFF2-40B4-BE49-F238E27FC236}">
                <a16:creationId xmlns:a16="http://schemas.microsoft.com/office/drawing/2014/main" id="{EA64601D-C191-8E0A-7B57-04D3194A4B03}"/>
              </a:ext>
            </a:extLst>
          </p:cNvPr>
          <p:cNvPicPr>
            <a:picLocks noChangeAspect="1"/>
          </p:cNvPicPr>
          <p:nvPr/>
        </p:nvPicPr>
        <p:blipFill>
          <a:blip r:embed="rId4"/>
          <a:srcRect l="474" r="48908"/>
          <a:stretch>
            <a:fillRect/>
          </a:stretch>
        </p:blipFill>
        <p:spPr>
          <a:xfrm>
            <a:off x="5243512" y="0"/>
            <a:ext cx="3900488" cy="5143500"/>
          </a:xfrm>
          <a:prstGeom prst="rect">
            <a:avLst/>
          </a:prstGeom>
          <a:noFill/>
          <a:ln>
            <a:noFill/>
          </a:ln>
          <a:effectLst>
            <a:outerShdw blurRad="203200" dist="38100" dir="10800000" algn="r" rotWithShape="0">
              <a:srgbClr val="000000">
                <a:alpha val="22745"/>
              </a:srgbClr>
            </a:outerShdw>
          </a:effectLst>
        </p:spPr>
      </p:pic>
      <p:sp>
        <p:nvSpPr>
          <p:cNvPr id="15" name="Rechthoek 14">
            <a:extLst>
              <a:ext uri="{FF2B5EF4-FFF2-40B4-BE49-F238E27FC236}">
                <a16:creationId xmlns:a16="http://schemas.microsoft.com/office/drawing/2014/main" id="{6DCDC454-90B7-E7BB-D795-4D6CB82F7281}"/>
              </a:ext>
            </a:extLst>
          </p:cNvPr>
          <p:cNvSpPr/>
          <p:nvPr/>
        </p:nvSpPr>
        <p:spPr>
          <a:xfrm>
            <a:off x="5567797" y="3265715"/>
            <a:ext cx="3251918" cy="15158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l-NL" sz="1600" dirty="0"/>
          </a:p>
          <a:p>
            <a:r>
              <a:rPr lang="nl-NL" sz="2000" b="1" dirty="0"/>
              <a:t>90% van ons geld wordt zo gecreëerd door commerciële banken </a:t>
            </a:r>
          </a:p>
          <a:p>
            <a:r>
              <a:rPr lang="nl-NL" sz="2000" dirty="0"/>
              <a:t>zoals de ING of Rabobank. </a:t>
            </a:r>
            <a:endParaRPr lang="nl-NL" sz="1600" dirty="0"/>
          </a:p>
          <a:p>
            <a:pPr algn="ctr"/>
            <a:endParaRPr lang="nl-NL" dirty="0"/>
          </a:p>
        </p:txBody>
      </p:sp>
    </p:spTree>
    <p:extLst>
      <p:ext uri="{BB962C8B-B14F-4D97-AF65-F5344CB8AC3E}">
        <p14:creationId xmlns:p14="http://schemas.microsoft.com/office/powerpoint/2010/main" val="96996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2000"/>
                                        <p:tgtEl>
                                          <p:spTgt spid="13"/>
                                        </p:tgtEl>
                                      </p:cBhvr>
                                    </p:animEffect>
                                  </p:childTnLst>
                                </p:cTn>
                              </p:par>
                              <p:par>
                                <p:cTn id="16" presetID="1" presetClass="entr" presetSubtype="0" fill="hold" nodeType="with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2">
            <a:extLst>
              <a:ext uri="{FF2B5EF4-FFF2-40B4-BE49-F238E27FC236}">
                <a16:creationId xmlns:a16="http://schemas.microsoft.com/office/drawing/2014/main" id="{6957B404-3790-29AC-C511-1D5E5ED6D7A4}"/>
              </a:ext>
            </a:extLst>
          </p:cNvPr>
          <p:cNvSpPr>
            <a:spLocks noGrp="1"/>
          </p:cNvSpPr>
          <p:nvPr>
            <p:ph type="title"/>
          </p:nvPr>
        </p:nvSpPr>
        <p:spPr>
          <a:xfrm>
            <a:off x="450980" y="203277"/>
            <a:ext cx="3962399" cy="869743"/>
          </a:xfrm>
        </p:spPr>
        <p:txBody>
          <a:bodyPr/>
          <a:lstStyle/>
          <a:p>
            <a:r>
              <a:rPr lang="nl-NL" sz="3000" dirty="0"/>
              <a:t>Maar…</a:t>
            </a:r>
          </a:p>
        </p:txBody>
      </p:sp>
      <p:pic>
        <p:nvPicPr>
          <p:cNvPr id="7" name="Tijdelijke aanduiding voor afbeelding 6">
            <a:extLst>
              <a:ext uri="{FF2B5EF4-FFF2-40B4-BE49-F238E27FC236}">
                <a16:creationId xmlns:a16="http://schemas.microsoft.com/office/drawing/2014/main" id="{0ACA2CFD-1C85-11A1-FAA9-A6635B35BF7A}"/>
              </a:ext>
            </a:extLst>
          </p:cNvPr>
          <p:cNvPicPr>
            <a:picLocks noGrp="1" noChangeAspect="1"/>
          </p:cNvPicPr>
          <p:nvPr>
            <p:ph type="pic" idx="2"/>
          </p:nvPr>
        </p:nvPicPr>
        <p:blipFill>
          <a:blip r:embed="rId3"/>
          <a:srcRect l="474" r="48908"/>
          <a:stretch>
            <a:fillRect/>
          </a:stretch>
        </p:blipFill>
        <p:spPr>
          <a:xfrm>
            <a:off x="5243512" y="0"/>
            <a:ext cx="3900488" cy="5143500"/>
          </a:xfrm>
          <a:prstGeom prst="rect">
            <a:avLst/>
          </a:prstGeom>
          <a:noFill/>
          <a:ln>
            <a:noFill/>
          </a:ln>
          <a:effectLst>
            <a:outerShdw blurRad="203200" dist="38100" dir="10800000" algn="r" rotWithShape="0">
              <a:srgbClr val="000000">
                <a:alpha val="22745"/>
              </a:srgbClr>
            </a:outerShdw>
          </a:effectLst>
        </p:spPr>
      </p:pic>
      <p:sp>
        <p:nvSpPr>
          <p:cNvPr id="11" name="Ondertitel 3">
            <a:extLst>
              <a:ext uri="{FF2B5EF4-FFF2-40B4-BE49-F238E27FC236}">
                <a16:creationId xmlns:a16="http://schemas.microsoft.com/office/drawing/2014/main" id="{889FAD18-F85B-EA33-43D9-828D9B189AC7}"/>
              </a:ext>
            </a:extLst>
          </p:cNvPr>
          <p:cNvSpPr txBox="1">
            <a:spLocks/>
          </p:cNvSpPr>
          <p:nvPr/>
        </p:nvSpPr>
        <p:spPr>
          <a:xfrm>
            <a:off x="450979" y="1231647"/>
            <a:ext cx="4279643" cy="22461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Open Sans"/>
                <a:ea typeface="Open Sans"/>
                <a:cs typeface="Open Sans"/>
                <a:sym typeface="Open Sans"/>
              </a:defRPr>
            </a:lvl1pPr>
            <a:lvl2pPr marR="0" lvl="1"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nl-NL" sz="2000" dirty="0"/>
              <a:t>Als de schuld wordt afbetaald, verdwijnt het geld weer. De bank mag het geld dus niet houden. </a:t>
            </a:r>
          </a:p>
          <a:p>
            <a:endParaRPr lang="nl-NL" sz="2000" dirty="0"/>
          </a:p>
          <a:p>
            <a:r>
              <a:rPr lang="nl-NL" sz="2000" dirty="0"/>
              <a:t>Wel heeft de bank geld verdient aan de </a:t>
            </a:r>
            <a:r>
              <a:rPr lang="nl-NL" sz="2000" b="1" dirty="0"/>
              <a:t>rente</a:t>
            </a:r>
            <a:r>
              <a:rPr lang="nl-NL" sz="2000" dirty="0"/>
              <a:t>, de prijs van geld lenen. </a:t>
            </a:r>
          </a:p>
          <a:p>
            <a:r>
              <a:rPr lang="nl-NL" sz="2000" dirty="0"/>
              <a:t>  </a:t>
            </a:r>
          </a:p>
          <a:p>
            <a:r>
              <a:rPr lang="nl-NL" sz="2000" dirty="0"/>
              <a:t>Er wordt dus continu nieuw geld gemaakt en óók weer vernietigd! </a:t>
            </a:r>
          </a:p>
          <a:p>
            <a:endParaRPr lang="nl-NL" sz="2000" dirty="0"/>
          </a:p>
        </p:txBody>
      </p:sp>
      <p:pic>
        <p:nvPicPr>
          <p:cNvPr id="12" name="Afbeelding 11" descr="Money Falling Wallpapers - Top Free Money Falling Backgrounds ...">
            <a:extLst>
              <a:ext uri="{FF2B5EF4-FFF2-40B4-BE49-F238E27FC236}">
                <a16:creationId xmlns:a16="http://schemas.microsoft.com/office/drawing/2014/main" id="{C2D548E3-A96E-6CA0-DA2E-CD4998DFBC3B}"/>
              </a:ext>
            </a:extLst>
          </p:cNvPr>
          <p:cNvPicPr>
            <a:picLocks noChangeAspect="1"/>
          </p:cNvPicPr>
          <p:nvPr/>
        </p:nvPicPr>
        <p:blipFill>
          <a:blip r:embed="rId4"/>
          <a:srcRect l="21898" r="20924"/>
          <a:stretch>
            <a:fillRect/>
          </a:stretch>
        </p:blipFill>
        <p:spPr>
          <a:xfrm>
            <a:off x="5311441" y="433872"/>
            <a:ext cx="3595385" cy="3524479"/>
          </a:xfrm>
          <a:prstGeom prst="rect">
            <a:avLst/>
          </a:prstGeom>
          <a:noFill/>
          <a:ln>
            <a:noFill/>
          </a:ln>
          <a:effectLst>
            <a:outerShdw blurRad="203200" dist="38100" dir="10800000" algn="r" rotWithShape="0">
              <a:srgbClr val="000000">
                <a:alpha val="22745"/>
              </a:srgbClr>
            </a:outerShdw>
          </a:effectLst>
        </p:spPr>
      </p:pic>
    </p:spTree>
    <p:extLst>
      <p:ext uri="{BB962C8B-B14F-4D97-AF65-F5344CB8AC3E}">
        <p14:creationId xmlns:p14="http://schemas.microsoft.com/office/powerpoint/2010/main" val="329150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7"/>
                                        </p:tgtEl>
                                      </p:cBhvr>
                                    </p:animEffect>
                                    <p:set>
                                      <p:cBhvr>
                                        <p:cTn id="7" dur="1" fill="hold">
                                          <p:stCondLst>
                                            <p:cond delay="1999"/>
                                          </p:stCondLst>
                                        </p:cTn>
                                        <p:tgtEl>
                                          <p:spTgt spid="7"/>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1">
                                            <p:txEl>
                                              <p:pRg st="2" end="2"/>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childTnLst>
                                </p:cTn>
                              </p:par>
                              <p:par>
                                <p:cTn id="21" presetID="1" presetClass="entr" presetSubtype="0" fill="hold" nodeType="with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par>
                                <p:cTn id="23" presetID="10" presetClass="exit" presetSubtype="0" fill="hold" nodeType="with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7"/>
                                        </p:tgtEl>
                                      </p:cBhvr>
                                    </p:animEffect>
                                    <p:set>
                                      <p:cBhvr>
                                        <p:cTn id="30" dur="1" fill="hold">
                                          <p:stCondLst>
                                            <p:cond delay="499"/>
                                          </p:stCondLst>
                                        </p:cTn>
                                        <p:tgtEl>
                                          <p:spTgt spid="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7"/>
                                        </p:tgtEl>
                                      </p:cBhvr>
                                    </p:animEffect>
                                    <p:set>
                                      <p:cBhvr>
                                        <p:cTn id="40"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EB72A8B4-5E7B-B8C2-E912-A1CF1781CAFC}"/>
              </a:ext>
            </a:extLst>
          </p:cNvPr>
          <p:cNvSpPr>
            <a:spLocks noGrp="1"/>
          </p:cNvSpPr>
          <p:nvPr>
            <p:ph type="pic" idx="2"/>
          </p:nvPr>
        </p:nvSpPr>
        <p:spPr>
          <a:xfrm>
            <a:off x="0" y="0"/>
            <a:ext cx="3900488" cy="5143500"/>
          </a:xfrm>
        </p:spPr>
        <p:txBody>
          <a:bodyPr/>
          <a:lstStyle/>
          <a:p>
            <a:endParaRPr lang="nl-NL"/>
          </a:p>
        </p:txBody>
      </p:sp>
      <p:sp>
        <p:nvSpPr>
          <p:cNvPr id="3" name="Titel 2">
            <a:extLst>
              <a:ext uri="{FF2B5EF4-FFF2-40B4-BE49-F238E27FC236}">
                <a16:creationId xmlns:a16="http://schemas.microsoft.com/office/drawing/2014/main" id="{4FBF8259-948B-876E-B134-D83AD983A3EF}"/>
              </a:ext>
            </a:extLst>
          </p:cNvPr>
          <p:cNvSpPr>
            <a:spLocks noGrp="1"/>
          </p:cNvSpPr>
          <p:nvPr>
            <p:ph type="title"/>
          </p:nvPr>
        </p:nvSpPr>
        <p:spPr>
          <a:xfrm>
            <a:off x="4469710" y="564930"/>
            <a:ext cx="4198576" cy="883800"/>
          </a:xfrm>
        </p:spPr>
        <p:txBody>
          <a:bodyPr/>
          <a:lstStyle/>
          <a:p>
            <a:r>
              <a:rPr lang="nl-NL" sz="3200" dirty="0"/>
              <a:t>En wat doet de centrale bank dan? </a:t>
            </a:r>
          </a:p>
        </p:txBody>
      </p:sp>
      <p:sp>
        <p:nvSpPr>
          <p:cNvPr id="4" name="Ondertitel 3">
            <a:extLst>
              <a:ext uri="{FF2B5EF4-FFF2-40B4-BE49-F238E27FC236}">
                <a16:creationId xmlns:a16="http://schemas.microsoft.com/office/drawing/2014/main" id="{71516F94-4984-6831-AECE-EEAF9B15C662}"/>
              </a:ext>
            </a:extLst>
          </p:cNvPr>
          <p:cNvSpPr>
            <a:spLocks noGrp="1"/>
          </p:cNvSpPr>
          <p:nvPr>
            <p:ph type="subTitle" idx="1"/>
          </p:nvPr>
        </p:nvSpPr>
        <p:spPr>
          <a:xfrm>
            <a:off x="4469709" y="1548986"/>
            <a:ext cx="4413033" cy="1861500"/>
          </a:xfrm>
        </p:spPr>
        <p:txBody>
          <a:bodyPr/>
          <a:lstStyle/>
          <a:p>
            <a:r>
              <a:rPr lang="nl-NL" sz="2000" dirty="0"/>
              <a:t>De centrale bank bepaalt de </a:t>
            </a:r>
            <a:r>
              <a:rPr lang="nl-NL" sz="2000" b="1" dirty="0"/>
              <a:t>rente</a:t>
            </a:r>
            <a:r>
              <a:rPr lang="nl-NL" sz="2000" dirty="0"/>
              <a:t>. </a:t>
            </a:r>
          </a:p>
          <a:p>
            <a:endParaRPr lang="nl-NL" sz="2000" dirty="0"/>
          </a:p>
          <a:p>
            <a:r>
              <a:rPr lang="nl-NL" sz="2000" dirty="0"/>
              <a:t>Zij bepaalt daarmee of geleend geld duur of goedkoop is, en daarmee de </a:t>
            </a:r>
            <a:r>
              <a:rPr lang="nl-NL" sz="2000" b="1" dirty="0"/>
              <a:t>vraag</a:t>
            </a:r>
            <a:r>
              <a:rPr lang="nl-NL" sz="2000" dirty="0"/>
              <a:t> naar leningen. </a:t>
            </a:r>
          </a:p>
          <a:p>
            <a:endParaRPr lang="nl-NL" sz="2000" dirty="0"/>
          </a:p>
          <a:p>
            <a:r>
              <a:rPr lang="nl-NL" sz="2000" dirty="0"/>
              <a:t>Zo beïnvloedt zij hoeveel geld er in omloop is. </a:t>
            </a:r>
          </a:p>
        </p:txBody>
      </p:sp>
      <p:pic>
        <p:nvPicPr>
          <p:cNvPr id="8" name="Afbeelding 7">
            <a:extLst>
              <a:ext uri="{FF2B5EF4-FFF2-40B4-BE49-F238E27FC236}">
                <a16:creationId xmlns:a16="http://schemas.microsoft.com/office/drawing/2014/main" id="{A046D1C9-4970-5F90-D564-FBDF628FDEC7}"/>
              </a:ext>
            </a:extLst>
          </p:cNvPr>
          <p:cNvPicPr>
            <a:picLocks noChangeAspect="1"/>
          </p:cNvPicPr>
          <p:nvPr/>
        </p:nvPicPr>
        <p:blipFill>
          <a:blip r:embed="rId3"/>
          <a:srcRect l="28199" r="10147"/>
          <a:stretch>
            <a:fillRect/>
          </a:stretch>
        </p:blipFill>
        <p:spPr>
          <a:xfrm>
            <a:off x="851" y="0"/>
            <a:ext cx="4062714" cy="5143500"/>
          </a:xfrm>
          <a:prstGeom prst="rect">
            <a:avLst/>
          </a:prstGeom>
          <a:noFill/>
          <a:ln>
            <a:noFill/>
          </a:ln>
          <a:effectLst>
            <a:outerShdw blurRad="203200" dist="38100" dir="10800000" algn="r" rotWithShape="0">
              <a:srgbClr val="000000">
                <a:alpha val="22745"/>
              </a:srgbClr>
            </a:outerShdw>
          </a:effectLst>
        </p:spPr>
      </p:pic>
    </p:spTree>
    <p:extLst>
      <p:ext uri="{BB962C8B-B14F-4D97-AF65-F5344CB8AC3E}">
        <p14:creationId xmlns:p14="http://schemas.microsoft.com/office/powerpoint/2010/main" val="85931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08B79-03B6-CD9A-5B0F-0E3BF60AC7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7C9AFC-87BF-5C96-1587-E96C4B811D7B}"/>
              </a:ext>
            </a:extLst>
          </p:cNvPr>
          <p:cNvSpPr>
            <a:spLocks noGrp="1"/>
          </p:cNvSpPr>
          <p:nvPr>
            <p:ph type="ctrTitle"/>
          </p:nvPr>
        </p:nvSpPr>
        <p:spPr>
          <a:xfrm>
            <a:off x="426861" y="362440"/>
            <a:ext cx="4770171" cy="1243982"/>
          </a:xfrm>
        </p:spPr>
        <p:txBody>
          <a:bodyPr/>
          <a:lstStyle/>
          <a:p>
            <a:r>
              <a:rPr lang="nl-NL" sz="3600" dirty="0">
                <a:solidFill>
                  <a:schemeClr val="bg1"/>
                </a:solidFill>
                <a:latin typeface="+mn-lt"/>
              </a:rPr>
              <a:t>De macht over de geldkraan</a:t>
            </a:r>
            <a:endParaRPr lang="nl-NL" sz="3600" b="1" dirty="0">
              <a:solidFill>
                <a:schemeClr val="bg1"/>
              </a:solidFill>
              <a:latin typeface="+mn-lt"/>
            </a:endParaRPr>
          </a:p>
        </p:txBody>
      </p:sp>
      <p:pic>
        <p:nvPicPr>
          <p:cNvPr id="8" name="Picture 7">
            <a:extLst>
              <a:ext uri="{FF2B5EF4-FFF2-40B4-BE49-F238E27FC236}">
                <a16:creationId xmlns:a16="http://schemas.microsoft.com/office/drawing/2014/main" id="{DDB520A6-B4FE-422C-2BAD-5E1F93C8A56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7835" t="9147" r="22216"/>
          <a:stretch/>
        </p:blipFill>
        <p:spPr>
          <a:xfrm>
            <a:off x="5196750" y="-1"/>
            <a:ext cx="3960000" cy="5143502"/>
          </a:xfrm>
          <a:prstGeom prst="rect">
            <a:avLst/>
          </a:prstGeom>
          <a:effectLst>
            <a:outerShdw blurRad="50800" dist="38100" dir="8100000" algn="tr" rotWithShape="0">
              <a:prstClr val="black">
                <a:alpha val="40000"/>
              </a:prstClr>
            </a:outerShdw>
          </a:effectLst>
        </p:spPr>
      </p:pic>
      <p:sp>
        <p:nvSpPr>
          <p:cNvPr id="4" name="Ondertitel 3">
            <a:extLst>
              <a:ext uri="{FF2B5EF4-FFF2-40B4-BE49-F238E27FC236}">
                <a16:creationId xmlns:a16="http://schemas.microsoft.com/office/drawing/2014/main" id="{F8DA15D3-800C-520A-FBB1-86D795ADB088}"/>
              </a:ext>
            </a:extLst>
          </p:cNvPr>
          <p:cNvSpPr>
            <a:spLocks noGrp="1"/>
          </p:cNvSpPr>
          <p:nvPr>
            <p:ph type="subTitle" idx="1"/>
          </p:nvPr>
        </p:nvSpPr>
        <p:spPr>
          <a:xfrm>
            <a:off x="426861" y="1664640"/>
            <a:ext cx="4341909" cy="2551436"/>
          </a:xfrm>
        </p:spPr>
        <p:txBody>
          <a:bodyPr/>
          <a:lstStyle/>
          <a:p>
            <a:r>
              <a:rPr lang="nl-NL" sz="2000" b="0" dirty="0">
                <a:solidFill>
                  <a:schemeClr val="lt1"/>
                </a:solidFill>
                <a:latin typeface="Open Sans"/>
                <a:ea typeface="Open Sans"/>
                <a:cs typeface="Open Sans"/>
                <a:sym typeface="Open Sans"/>
              </a:rPr>
              <a:t>Banken bepalen voor wie en waarvoor geld wordt gecreëerd. </a:t>
            </a:r>
          </a:p>
          <a:p>
            <a:endParaRPr lang="nl-NL" sz="2000" b="0" dirty="0">
              <a:solidFill>
                <a:schemeClr val="lt1"/>
              </a:solidFill>
              <a:latin typeface="Open Sans"/>
              <a:ea typeface="Open Sans"/>
              <a:cs typeface="Open Sans"/>
              <a:sym typeface="Open Sans"/>
            </a:endParaRPr>
          </a:p>
          <a:p>
            <a:r>
              <a:rPr lang="nl-NL" sz="2000" b="0" dirty="0">
                <a:solidFill>
                  <a:schemeClr val="lt1"/>
                </a:solidFill>
                <a:latin typeface="Open Sans"/>
                <a:ea typeface="Open Sans"/>
                <a:cs typeface="Open Sans"/>
                <a:sym typeface="Open Sans"/>
              </a:rPr>
              <a:t>Dat doen ze vooral voor de leningen waar de meeste winst en het minste risico is.</a:t>
            </a:r>
          </a:p>
          <a:p>
            <a:endParaRPr lang="nl-NL" sz="2000" b="0" dirty="0">
              <a:solidFill>
                <a:schemeClr val="lt1"/>
              </a:solidFill>
              <a:latin typeface="Open Sans"/>
              <a:ea typeface="Open Sans"/>
              <a:cs typeface="Open Sans"/>
              <a:sym typeface="Open Sans"/>
            </a:endParaRPr>
          </a:p>
        </p:txBody>
      </p:sp>
      <p:sp>
        <p:nvSpPr>
          <p:cNvPr id="3" name="Rechthoek 2">
            <a:extLst>
              <a:ext uri="{FF2B5EF4-FFF2-40B4-BE49-F238E27FC236}">
                <a16:creationId xmlns:a16="http://schemas.microsoft.com/office/drawing/2014/main" id="{F44107DB-DD72-0DC2-8544-6167FDC0761F}"/>
              </a:ext>
            </a:extLst>
          </p:cNvPr>
          <p:cNvSpPr/>
          <p:nvPr/>
        </p:nvSpPr>
        <p:spPr>
          <a:xfrm>
            <a:off x="5405688" y="2763801"/>
            <a:ext cx="3542124" cy="22570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800" dirty="0">
                <a:solidFill>
                  <a:schemeClr val="tx1"/>
                </a:solidFill>
                <a:latin typeface="Open Sans"/>
                <a:ea typeface="Open Sans"/>
                <a:cs typeface="Open Sans"/>
                <a:sym typeface="Open Sans"/>
              </a:rPr>
              <a:t>Dat heeft economische voordelen, maar leidt ook tot problemen: </a:t>
            </a:r>
          </a:p>
          <a:p>
            <a:endParaRPr lang="nl-NL" sz="1800" dirty="0">
              <a:solidFill>
                <a:schemeClr val="tx1"/>
              </a:solidFill>
              <a:latin typeface="Open Sans"/>
              <a:ea typeface="Open Sans"/>
              <a:cs typeface="Open Sans"/>
              <a:sym typeface="Open Sans"/>
            </a:endParaRPr>
          </a:p>
          <a:p>
            <a:r>
              <a:rPr lang="nl-NL" sz="1800" dirty="0">
                <a:solidFill>
                  <a:schemeClr val="tx1"/>
                </a:solidFill>
                <a:latin typeface="Open Sans"/>
                <a:ea typeface="Open Sans"/>
                <a:cs typeface="Open Sans"/>
                <a:sym typeface="Open Sans"/>
              </a:rPr>
              <a:t>de toegang tot geld is </a:t>
            </a:r>
            <a:r>
              <a:rPr lang="nl-NL" sz="1800" b="1" dirty="0">
                <a:solidFill>
                  <a:schemeClr val="tx1"/>
                </a:solidFill>
                <a:latin typeface="Open Sans"/>
                <a:ea typeface="Open Sans"/>
                <a:cs typeface="Open Sans"/>
                <a:sym typeface="Open Sans"/>
              </a:rPr>
              <a:t>ongelijk</a:t>
            </a:r>
            <a:r>
              <a:rPr lang="nl-NL" sz="1800" dirty="0">
                <a:solidFill>
                  <a:schemeClr val="tx1"/>
                </a:solidFill>
                <a:latin typeface="Open Sans"/>
                <a:ea typeface="Open Sans"/>
                <a:cs typeface="Open Sans"/>
                <a:sym typeface="Open Sans"/>
              </a:rPr>
              <a:t> en </a:t>
            </a:r>
            <a:r>
              <a:rPr lang="nl-NL" sz="1800" b="1" dirty="0">
                <a:solidFill>
                  <a:schemeClr val="tx1"/>
                </a:solidFill>
                <a:latin typeface="Open Sans"/>
                <a:ea typeface="Open Sans"/>
                <a:cs typeface="Open Sans"/>
                <a:sym typeface="Open Sans"/>
              </a:rPr>
              <a:t>maatschappelijke doelen zijn ondergeschikt</a:t>
            </a:r>
            <a:r>
              <a:rPr lang="nl-NL" sz="1800" dirty="0">
                <a:solidFill>
                  <a:schemeClr val="tx1"/>
                </a:solidFill>
                <a:latin typeface="Open Sans"/>
                <a:ea typeface="Open Sans"/>
                <a:cs typeface="Open Sans"/>
                <a:sym typeface="Open Sans"/>
              </a:rPr>
              <a:t>. </a:t>
            </a:r>
          </a:p>
        </p:txBody>
      </p:sp>
      <p:cxnSp>
        <p:nvCxnSpPr>
          <p:cNvPr id="6" name="Verbindingslijn: gekromd 5">
            <a:extLst>
              <a:ext uri="{FF2B5EF4-FFF2-40B4-BE49-F238E27FC236}">
                <a16:creationId xmlns:a16="http://schemas.microsoft.com/office/drawing/2014/main" id="{9DE0DD2B-599D-ABDF-FABA-A0333C47849C}"/>
              </a:ext>
            </a:extLst>
          </p:cNvPr>
          <p:cNvCxnSpPr>
            <a:cxnSpLocks/>
          </p:cNvCxnSpPr>
          <p:nvPr/>
        </p:nvCxnSpPr>
        <p:spPr>
          <a:xfrm rot="16200000" flipH="1">
            <a:off x="3289754" y="2901999"/>
            <a:ext cx="329879" cy="2628154"/>
          </a:xfrm>
          <a:prstGeom prst="curvedConnector2">
            <a:avLst/>
          </a:prstGeom>
          <a:ln w="76200">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79798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06F02-0133-5BE2-DF2D-6093737C71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C45379-3842-239E-E28B-118F11F60629}"/>
              </a:ext>
            </a:extLst>
          </p:cNvPr>
          <p:cNvSpPr>
            <a:spLocks noGrp="1"/>
          </p:cNvSpPr>
          <p:nvPr>
            <p:ph type="ctrTitle"/>
          </p:nvPr>
        </p:nvSpPr>
        <p:spPr>
          <a:xfrm>
            <a:off x="426862" y="387178"/>
            <a:ext cx="4862768" cy="1243982"/>
          </a:xfrm>
        </p:spPr>
        <p:txBody>
          <a:bodyPr/>
          <a:lstStyle/>
          <a:p>
            <a:r>
              <a:rPr lang="nl-NL" sz="3600" dirty="0">
                <a:solidFill>
                  <a:schemeClr val="bg1"/>
                </a:solidFill>
                <a:latin typeface="+mn-lt"/>
              </a:rPr>
              <a:t>De macht over de geldkraan </a:t>
            </a:r>
            <a:endParaRPr lang="nl-NL" sz="3600" b="1" dirty="0">
              <a:solidFill>
                <a:schemeClr val="bg1"/>
              </a:solidFill>
              <a:latin typeface="+mn-lt"/>
            </a:endParaRPr>
          </a:p>
        </p:txBody>
      </p:sp>
      <p:pic>
        <p:nvPicPr>
          <p:cNvPr id="8" name="Picture 7">
            <a:extLst>
              <a:ext uri="{FF2B5EF4-FFF2-40B4-BE49-F238E27FC236}">
                <a16:creationId xmlns:a16="http://schemas.microsoft.com/office/drawing/2014/main" id="{E91E9F46-D05F-F2B2-0666-6F561A7369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7835" t="9147" r="22216"/>
          <a:stretch/>
        </p:blipFill>
        <p:spPr>
          <a:xfrm>
            <a:off x="5544000" y="-1"/>
            <a:ext cx="3960000" cy="5143502"/>
          </a:xfrm>
          <a:prstGeom prst="rect">
            <a:avLst/>
          </a:prstGeom>
          <a:effectLst>
            <a:outerShdw blurRad="50800" dist="38100" dir="8100000" algn="tr" rotWithShape="0">
              <a:prstClr val="black">
                <a:alpha val="40000"/>
              </a:prstClr>
            </a:outerShdw>
          </a:effectLst>
        </p:spPr>
      </p:pic>
      <p:sp>
        <p:nvSpPr>
          <p:cNvPr id="4" name="Ondertitel 3">
            <a:extLst>
              <a:ext uri="{FF2B5EF4-FFF2-40B4-BE49-F238E27FC236}">
                <a16:creationId xmlns:a16="http://schemas.microsoft.com/office/drawing/2014/main" id="{A6914812-7C7E-B955-505D-AC0DC63B0704}"/>
              </a:ext>
            </a:extLst>
          </p:cNvPr>
          <p:cNvSpPr>
            <a:spLocks noGrp="1"/>
          </p:cNvSpPr>
          <p:nvPr>
            <p:ph type="subTitle" idx="1"/>
          </p:nvPr>
        </p:nvSpPr>
        <p:spPr>
          <a:xfrm>
            <a:off x="426862" y="2872692"/>
            <a:ext cx="4145139" cy="1562581"/>
          </a:xfrm>
        </p:spPr>
        <p:txBody>
          <a:bodyPr/>
          <a:lstStyle/>
          <a:p>
            <a:pPr>
              <a:buClr>
                <a:schemeClr val="bg1"/>
              </a:buClr>
              <a:buSzPct val="100000"/>
            </a:pPr>
            <a:endParaRPr lang="nl-NL" sz="2000" b="0" dirty="0">
              <a:solidFill>
                <a:schemeClr val="lt1"/>
              </a:solidFill>
              <a:latin typeface="Open Sans"/>
              <a:ea typeface="Open Sans"/>
              <a:cs typeface="Open Sans"/>
              <a:sym typeface="Open Sans"/>
            </a:endParaRPr>
          </a:p>
          <a:p>
            <a:pPr>
              <a:buClr>
                <a:schemeClr val="bg1"/>
              </a:buClr>
              <a:buSzPct val="100000"/>
            </a:pPr>
            <a:endParaRPr lang="nl-NL" sz="2000" b="0" dirty="0">
              <a:solidFill>
                <a:schemeClr val="lt1"/>
              </a:solidFill>
              <a:latin typeface="Open Sans"/>
              <a:ea typeface="Open Sans"/>
              <a:cs typeface="Open Sans"/>
              <a:sym typeface="Open Sans"/>
            </a:endParaRPr>
          </a:p>
          <a:p>
            <a:pPr>
              <a:buClr>
                <a:schemeClr val="bg1"/>
              </a:buClr>
              <a:buSzPct val="100000"/>
            </a:pPr>
            <a:r>
              <a:rPr lang="nl-NL" sz="2000" b="0" dirty="0">
                <a:solidFill>
                  <a:schemeClr val="lt1"/>
                </a:solidFill>
                <a:latin typeface="Open Sans"/>
                <a:ea typeface="Open Sans"/>
                <a:cs typeface="Open Sans"/>
                <a:sym typeface="Open Sans"/>
              </a:rPr>
              <a:t>Bespreek in groepjes: </a:t>
            </a:r>
          </a:p>
          <a:p>
            <a:pPr marL="342900" indent="-342900">
              <a:buClr>
                <a:schemeClr val="bg1"/>
              </a:buClr>
              <a:buSzPct val="100000"/>
              <a:buFont typeface="Arial" panose="020B0604020202020204" pitchFamily="34" charset="0"/>
              <a:buChar char="•"/>
            </a:pPr>
            <a:endParaRPr lang="nl-NL" sz="2000" b="0" dirty="0">
              <a:solidFill>
                <a:schemeClr val="lt1"/>
              </a:solidFill>
              <a:latin typeface="Open Sans"/>
              <a:ea typeface="Open Sans"/>
              <a:cs typeface="Open Sans"/>
              <a:sym typeface="Open Sans"/>
            </a:endParaRPr>
          </a:p>
          <a:p>
            <a:pPr marL="342900" indent="-342900">
              <a:buClr>
                <a:schemeClr val="bg1"/>
              </a:buClr>
              <a:buSzPct val="100000"/>
              <a:buFont typeface="Arial" panose="020B0604020202020204" pitchFamily="34" charset="0"/>
              <a:buChar char="•"/>
            </a:pPr>
            <a:r>
              <a:rPr lang="nl-NL" sz="2000" dirty="0">
                <a:solidFill>
                  <a:schemeClr val="lt1"/>
                </a:solidFill>
                <a:latin typeface="Open Sans"/>
                <a:ea typeface="Open Sans"/>
                <a:cs typeface="Open Sans"/>
                <a:sym typeface="Open Sans"/>
              </a:rPr>
              <a:t>Waarvoor</a:t>
            </a:r>
            <a:r>
              <a:rPr lang="nl-NL" sz="2000" b="0" dirty="0">
                <a:solidFill>
                  <a:schemeClr val="lt1"/>
                </a:solidFill>
                <a:latin typeface="Open Sans"/>
                <a:ea typeface="Open Sans"/>
                <a:cs typeface="Open Sans"/>
                <a:sym typeface="Open Sans"/>
              </a:rPr>
              <a:t> vindt jij dat er wel of juist geen geld gecreëerd moet worden? </a:t>
            </a:r>
          </a:p>
          <a:p>
            <a:pPr marL="342900" indent="-342900">
              <a:buClr>
                <a:schemeClr val="bg1"/>
              </a:buClr>
              <a:buSzPct val="100000"/>
              <a:buFont typeface="Arial" panose="020B0604020202020204" pitchFamily="34" charset="0"/>
              <a:buChar char="•"/>
            </a:pPr>
            <a:endParaRPr lang="nl-NL" sz="2000" b="0" dirty="0">
              <a:solidFill>
                <a:schemeClr val="lt1"/>
              </a:solidFill>
              <a:latin typeface="Open Sans"/>
              <a:ea typeface="Open Sans"/>
              <a:cs typeface="Open Sans"/>
              <a:sym typeface="Open Sans"/>
            </a:endParaRPr>
          </a:p>
          <a:p>
            <a:pPr marL="342900" indent="-342900">
              <a:buClr>
                <a:schemeClr val="bg1"/>
              </a:buClr>
              <a:buSzPct val="100000"/>
              <a:buFont typeface="Arial" panose="020B0604020202020204" pitchFamily="34" charset="0"/>
              <a:buChar char="•"/>
            </a:pPr>
            <a:r>
              <a:rPr lang="nl-NL" sz="2000" dirty="0">
                <a:solidFill>
                  <a:schemeClr val="lt1"/>
                </a:solidFill>
                <a:latin typeface="Open Sans"/>
                <a:ea typeface="Open Sans"/>
                <a:cs typeface="Open Sans"/>
                <a:sym typeface="Open Sans"/>
              </a:rPr>
              <a:t>Wie</a:t>
            </a:r>
            <a:r>
              <a:rPr lang="nl-NL" sz="2000" b="0" dirty="0">
                <a:solidFill>
                  <a:schemeClr val="lt1"/>
                </a:solidFill>
                <a:latin typeface="Open Sans"/>
                <a:ea typeface="Open Sans"/>
                <a:cs typeface="Open Sans"/>
                <a:sym typeface="Open Sans"/>
              </a:rPr>
              <a:t> vind jij dat daarover moet beslissen en waarom? </a:t>
            </a:r>
          </a:p>
        </p:txBody>
      </p:sp>
    </p:spTree>
    <p:extLst>
      <p:ext uri="{BB962C8B-B14F-4D97-AF65-F5344CB8AC3E}">
        <p14:creationId xmlns:p14="http://schemas.microsoft.com/office/powerpoint/2010/main" val="3815133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75027-D163-4336-3743-E228844BCF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91ED8-2DA1-669E-9A04-8F36980EA44B}"/>
              </a:ext>
            </a:extLst>
          </p:cNvPr>
          <p:cNvSpPr>
            <a:spLocks noGrp="1"/>
          </p:cNvSpPr>
          <p:nvPr>
            <p:ph type="ctrTitle"/>
          </p:nvPr>
        </p:nvSpPr>
        <p:spPr>
          <a:xfrm>
            <a:off x="426862" y="387178"/>
            <a:ext cx="4862768" cy="1243982"/>
          </a:xfrm>
        </p:spPr>
        <p:txBody>
          <a:bodyPr/>
          <a:lstStyle/>
          <a:p>
            <a:r>
              <a:rPr lang="nl-NL" sz="3600" dirty="0">
                <a:solidFill>
                  <a:schemeClr val="bg1"/>
                </a:solidFill>
                <a:latin typeface="+mn-lt"/>
              </a:rPr>
              <a:t>Conclusie </a:t>
            </a:r>
            <a:endParaRPr lang="nl-NL" sz="3600" b="1" dirty="0">
              <a:solidFill>
                <a:schemeClr val="bg1"/>
              </a:solidFill>
              <a:latin typeface="+mn-lt"/>
            </a:endParaRPr>
          </a:p>
        </p:txBody>
      </p:sp>
      <p:pic>
        <p:nvPicPr>
          <p:cNvPr id="8" name="Picture 7">
            <a:extLst>
              <a:ext uri="{FF2B5EF4-FFF2-40B4-BE49-F238E27FC236}">
                <a16:creationId xmlns:a16="http://schemas.microsoft.com/office/drawing/2014/main" id="{95AA0020-81D0-5815-65D6-D76C8556B9E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7835" t="9147" r="22216"/>
          <a:stretch/>
        </p:blipFill>
        <p:spPr>
          <a:xfrm>
            <a:off x="5544000" y="-1"/>
            <a:ext cx="3960000" cy="5143502"/>
          </a:xfrm>
          <a:prstGeom prst="rect">
            <a:avLst/>
          </a:prstGeom>
          <a:effectLst>
            <a:outerShdw blurRad="50800" dist="38100" dir="8100000" algn="tr" rotWithShape="0">
              <a:prstClr val="black">
                <a:alpha val="40000"/>
              </a:prstClr>
            </a:outerShdw>
          </a:effectLst>
        </p:spPr>
      </p:pic>
      <p:sp>
        <p:nvSpPr>
          <p:cNvPr id="4" name="Ondertitel 3">
            <a:extLst>
              <a:ext uri="{FF2B5EF4-FFF2-40B4-BE49-F238E27FC236}">
                <a16:creationId xmlns:a16="http://schemas.microsoft.com/office/drawing/2014/main" id="{E98AACC3-2ECD-482A-66F7-1466ECDEF68A}"/>
              </a:ext>
            </a:extLst>
          </p:cNvPr>
          <p:cNvSpPr>
            <a:spLocks noGrp="1"/>
          </p:cNvSpPr>
          <p:nvPr>
            <p:ph type="subTitle" idx="1"/>
          </p:nvPr>
        </p:nvSpPr>
        <p:spPr>
          <a:xfrm>
            <a:off x="426861" y="3430456"/>
            <a:ext cx="4145139" cy="1562581"/>
          </a:xfrm>
        </p:spPr>
        <p:txBody>
          <a:bodyPr/>
          <a:lstStyle/>
          <a:p>
            <a:pPr>
              <a:buClr>
                <a:schemeClr val="bg1"/>
              </a:buClr>
              <a:buSzPct val="100000"/>
            </a:pPr>
            <a:r>
              <a:rPr lang="nl-NL" sz="2000" b="0" dirty="0">
                <a:solidFill>
                  <a:schemeClr val="lt1"/>
                </a:solidFill>
                <a:latin typeface="Open Sans"/>
                <a:ea typeface="Open Sans"/>
                <a:cs typeface="Open Sans"/>
                <a:sym typeface="Open Sans"/>
              </a:rPr>
              <a:t>Via de </a:t>
            </a:r>
            <a:r>
              <a:rPr lang="nl-NL" sz="2000" dirty="0">
                <a:solidFill>
                  <a:schemeClr val="lt1"/>
                </a:solidFill>
                <a:latin typeface="Open Sans"/>
                <a:ea typeface="Open Sans"/>
                <a:cs typeface="Open Sans"/>
                <a:sym typeface="Open Sans"/>
              </a:rPr>
              <a:t>democratie</a:t>
            </a:r>
            <a:r>
              <a:rPr lang="nl-NL" sz="2000" b="0" dirty="0">
                <a:solidFill>
                  <a:schemeClr val="lt1"/>
                </a:solidFill>
                <a:latin typeface="Open Sans"/>
                <a:ea typeface="Open Sans"/>
                <a:cs typeface="Open Sans"/>
                <a:sym typeface="Open Sans"/>
              </a:rPr>
              <a:t> bepalen we samen hoe het geldsysteem werkt en wie er aan de geldkraan mag draaien. </a:t>
            </a:r>
          </a:p>
          <a:p>
            <a:pPr>
              <a:buClr>
                <a:schemeClr val="bg1"/>
              </a:buClr>
              <a:buSzPct val="100000"/>
            </a:pPr>
            <a:endParaRPr lang="nl-NL" sz="2000" b="0" dirty="0">
              <a:solidFill>
                <a:schemeClr val="lt1"/>
              </a:solidFill>
              <a:latin typeface="Open Sans"/>
              <a:ea typeface="Open Sans"/>
              <a:cs typeface="Open Sans"/>
              <a:sym typeface="Open Sans"/>
            </a:endParaRPr>
          </a:p>
          <a:p>
            <a:pPr>
              <a:buClr>
                <a:schemeClr val="bg1"/>
              </a:buClr>
              <a:buSzPct val="100000"/>
            </a:pPr>
            <a:r>
              <a:rPr lang="nl-NL" sz="2000" b="0" dirty="0">
                <a:solidFill>
                  <a:schemeClr val="lt1"/>
                </a:solidFill>
                <a:latin typeface="Open Sans"/>
                <a:ea typeface="Open Sans"/>
                <a:cs typeface="Open Sans"/>
                <a:sym typeface="Open Sans"/>
              </a:rPr>
              <a:t>Dit is dus een </a:t>
            </a:r>
            <a:r>
              <a:rPr lang="nl-NL" sz="2000" dirty="0">
                <a:solidFill>
                  <a:schemeClr val="lt1"/>
                </a:solidFill>
                <a:latin typeface="Open Sans"/>
                <a:ea typeface="Open Sans"/>
                <a:cs typeface="Open Sans"/>
                <a:sym typeface="Open Sans"/>
              </a:rPr>
              <a:t>belangrijke vraag </a:t>
            </a:r>
            <a:r>
              <a:rPr lang="nl-NL" sz="2000" b="0" dirty="0">
                <a:solidFill>
                  <a:schemeClr val="lt1"/>
                </a:solidFill>
                <a:latin typeface="Open Sans"/>
                <a:ea typeface="Open Sans"/>
                <a:cs typeface="Open Sans"/>
                <a:sym typeface="Open Sans"/>
              </a:rPr>
              <a:t>voor de economie en voor de politiek, met veel mogelijke antwoorden. </a:t>
            </a:r>
          </a:p>
          <a:p>
            <a:pPr>
              <a:buClr>
                <a:schemeClr val="bg1"/>
              </a:buClr>
              <a:buSzPct val="100000"/>
            </a:pPr>
            <a:endParaRPr lang="nl-NL" sz="2000" b="0" dirty="0">
              <a:solidFill>
                <a:schemeClr val="lt1"/>
              </a:solidFill>
              <a:latin typeface="Open Sans"/>
              <a:ea typeface="Open Sans"/>
              <a:cs typeface="Open Sans"/>
              <a:sym typeface="Open Sans"/>
            </a:endParaRPr>
          </a:p>
          <a:p>
            <a:pPr>
              <a:buClr>
                <a:schemeClr val="bg1"/>
              </a:buClr>
              <a:buSzPct val="100000"/>
            </a:pPr>
            <a:endParaRPr lang="nl-NL" sz="2000" b="0" dirty="0">
              <a:solidFill>
                <a:schemeClr val="lt1"/>
              </a:solidFill>
              <a:latin typeface="Open Sans"/>
              <a:ea typeface="Open Sans"/>
              <a:cs typeface="Open Sans"/>
              <a:sym typeface="Open Sans"/>
            </a:endParaRPr>
          </a:p>
        </p:txBody>
      </p:sp>
    </p:spTree>
    <p:extLst>
      <p:ext uri="{BB962C8B-B14F-4D97-AF65-F5344CB8AC3E}">
        <p14:creationId xmlns:p14="http://schemas.microsoft.com/office/powerpoint/2010/main" val="1917612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FBA1A"/>
        </a:solidFill>
        <a:effectLst/>
      </p:bgPr>
    </p:bg>
    <p:spTree>
      <p:nvGrpSpPr>
        <p:cNvPr id="1" name="Shape 352"/>
        <p:cNvGrpSpPr/>
        <p:nvPr/>
      </p:nvGrpSpPr>
      <p:grpSpPr>
        <a:xfrm>
          <a:off x="0" y="0"/>
          <a:ext cx="0" cy="0"/>
          <a:chOff x="0" y="0"/>
          <a:chExt cx="0" cy="0"/>
        </a:xfrm>
      </p:grpSpPr>
      <p:pic>
        <p:nvPicPr>
          <p:cNvPr id="353" name="Google Shape;353;p18"/>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5184000" y="0"/>
            <a:ext cx="3960000" cy="5143500"/>
          </a:xfrm>
          <a:prstGeom prst="rect">
            <a:avLst/>
          </a:prstGeom>
          <a:noFill/>
          <a:ln>
            <a:noFill/>
          </a:ln>
          <a:effectLst>
            <a:outerShdw blurRad="203200" dist="38100" dir="10800000" algn="r" rotWithShape="0">
              <a:srgbClr val="000000">
                <a:alpha val="22745"/>
              </a:srgbClr>
            </a:outerShdw>
          </a:effectLst>
        </p:spPr>
      </p:pic>
      <p:sp>
        <p:nvSpPr>
          <p:cNvPr id="354" name="Google Shape;354;p18"/>
          <p:cNvSpPr txBox="1">
            <a:spLocks noGrp="1"/>
          </p:cNvSpPr>
          <p:nvPr>
            <p:ph type="title"/>
          </p:nvPr>
        </p:nvSpPr>
        <p:spPr>
          <a:xfrm>
            <a:off x="239589" y="223362"/>
            <a:ext cx="3660900" cy="1051632"/>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5400"/>
              <a:buNone/>
            </a:pPr>
            <a:r>
              <a:rPr lang="nl-NL" sz="3200" dirty="0"/>
              <a:t>Reflectie</a:t>
            </a:r>
            <a:endParaRPr sz="3200" dirty="0"/>
          </a:p>
        </p:txBody>
      </p:sp>
      <p:sp>
        <p:nvSpPr>
          <p:cNvPr id="355" name="Google Shape;355;p18"/>
          <p:cNvSpPr txBox="1">
            <a:spLocks noGrp="1"/>
          </p:cNvSpPr>
          <p:nvPr>
            <p:ph type="subTitle" idx="1"/>
          </p:nvPr>
        </p:nvSpPr>
        <p:spPr>
          <a:xfrm>
            <a:off x="296498" y="1411895"/>
            <a:ext cx="4709455" cy="3048000"/>
          </a:xfrm>
          <a:prstGeom prst="rect">
            <a:avLst/>
          </a:prstGeom>
          <a:noFill/>
          <a:ln>
            <a:noFill/>
          </a:ln>
        </p:spPr>
        <p:txBody>
          <a:bodyPr spcFirstLastPara="1" wrap="square" lIns="68550" tIns="34275" rIns="68550" bIns="34275" anchor="t" anchorCtr="0">
            <a:normAutofit/>
          </a:bodyPr>
          <a:lstStyle/>
          <a:p>
            <a:pPr marL="0" lvl="0" indent="0" algn="l" rtl="0">
              <a:lnSpc>
                <a:spcPct val="100000"/>
              </a:lnSpc>
              <a:spcBef>
                <a:spcPts val="0"/>
              </a:spcBef>
              <a:spcAft>
                <a:spcPts val="0"/>
              </a:spcAft>
              <a:buSzPts val="2200"/>
              <a:buNone/>
            </a:pPr>
            <a:endParaRPr sz="1800" dirty="0"/>
          </a:p>
          <a:p>
            <a:pPr marL="342900" lvl="0" indent="-342900" algn="l" rtl="0">
              <a:lnSpc>
                <a:spcPct val="100000"/>
              </a:lnSpc>
              <a:spcBef>
                <a:spcPts val="0"/>
              </a:spcBef>
              <a:spcAft>
                <a:spcPts val="0"/>
              </a:spcAft>
              <a:buClr>
                <a:schemeClr val="lt1"/>
              </a:buClr>
              <a:buSzPts val="1800"/>
              <a:buFont typeface="Open Sans"/>
              <a:buAutoNum type="alphaLcPeriod"/>
            </a:pPr>
            <a:r>
              <a:rPr lang="nl-NL" sz="2000" dirty="0"/>
              <a:t>Omschrijf in je eigen woorden hoe geld gecreëerd wordt. </a:t>
            </a:r>
          </a:p>
          <a:p>
            <a:pPr marL="342900" lvl="0" indent="-342900" algn="l" rtl="0">
              <a:lnSpc>
                <a:spcPct val="100000"/>
              </a:lnSpc>
              <a:spcBef>
                <a:spcPts val="0"/>
              </a:spcBef>
              <a:spcAft>
                <a:spcPts val="0"/>
              </a:spcAft>
              <a:buClr>
                <a:schemeClr val="lt1"/>
              </a:buClr>
              <a:buSzPts val="1800"/>
              <a:buFont typeface="Open Sans"/>
              <a:buAutoNum type="alphaLcPeriod"/>
            </a:pPr>
            <a:endParaRPr lang="nl-NL" sz="1600" dirty="0"/>
          </a:p>
          <a:p>
            <a:pPr marL="342900" lvl="0" indent="-342900" algn="l" rtl="0">
              <a:lnSpc>
                <a:spcPct val="100000"/>
              </a:lnSpc>
              <a:spcBef>
                <a:spcPts val="0"/>
              </a:spcBef>
              <a:spcAft>
                <a:spcPts val="0"/>
              </a:spcAft>
              <a:buClr>
                <a:schemeClr val="lt1"/>
              </a:buClr>
              <a:buSzPts val="1800"/>
              <a:buFont typeface="Open Sans"/>
              <a:buAutoNum type="alphaLcPeriod"/>
            </a:pPr>
            <a:r>
              <a:rPr lang="nl-NL" sz="2000" dirty="0"/>
              <a:t>Moet de manier waarop geld gecreëerd wordt veranderen volgens jou? Licht je antwoord toe.</a:t>
            </a:r>
            <a:endParaRPr sz="2000" dirty="0"/>
          </a:p>
          <a:p>
            <a:pPr marL="171450" lvl="0" indent="-66675" algn="l" rtl="0">
              <a:lnSpc>
                <a:spcPct val="100000"/>
              </a:lnSpc>
              <a:spcBef>
                <a:spcPts val="0"/>
              </a:spcBef>
              <a:spcAft>
                <a:spcPts val="0"/>
              </a:spcAft>
              <a:buSzPts val="2200"/>
              <a:buNone/>
            </a:pPr>
            <a:endParaRPr sz="1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F8FB1EB-A30B-FBDF-6EB7-51634FE4DF4D}"/>
              </a:ext>
            </a:extLst>
          </p:cNvPr>
          <p:cNvSpPr>
            <a:spLocks noGrp="1"/>
          </p:cNvSpPr>
          <p:nvPr>
            <p:ph type="title"/>
          </p:nvPr>
        </p:nvSpPr>
        <p:spPr>
          <a:xfrm>
            <a:off x="152400" y="885912"/>
            <a:ext cx="4051110" cy="1926561"/>
          </a:xfrm>
        </p:spPr>
        <p:txBody>
          <a:bodyPr/>
          <a:lstStyle/>
          <a:p>
            <a:pPr algn="ctr"/>
            <a:r>
              <a:rPr lang="nl-NL" sz="3200" dirty="0">
                <a:latin typeface="Open Sans" panose="020B0606030504020204" pitchFamily="34" charset="0"/>
                <a:ea typeface="Open Sans" panose="020B0606030504020204" pitchFamily="34" charset="0"/>
                <a:cs typeface="Open Sans" panose="020B0606030504020204" pitchFamily="34" charset="0"/>
              </a:rPr>
              <a:t>Dank voor jullie aandacht</a:t>
            </a:r>
          </a:p>
        </p:txBody>
      </p:sp>
      <p:pic>
        <p:nvPicPr>
          <p:cNvPr id="4" name="Google Shape;347;p24">
            <a:extLst>
              <a:ext uri="{FF2B5EF4-FFF2-40B4-BE49-F238E27FC236}">
                <a16:creationId xmlns:a16="http://schemas.microsoft.com/office/drawing/2014/main" id="{2A275D85-9DBB-14A4-73D1-760CFCCDF01F}"/>
              </a:ext>
            </a:extLst>
          </p:cNvPr>
          <p:cNvPicPr preferRelativeResize="0">
            <a:picLocks noGrp="1"/>
          </p:cNvPicPr>
          <p:nvPr>
            <p:ph type="pic" sz="quarter" idx="10"/>
          </p:nvPr>
        </p:nvPicPr>
        <p:blipFill rotWithShape="1">
          <a:blip r:embed="rId3">
            <a:alphaModFix/>
            <a:extLst>
              <a:ext uri="{28A0092B-C50C-407E-A947-70E740481C1C}">
                <a14:useLocalDpi xmlns:a14="http://schemas.microsoft.com/office/drawing/2010/main" val="0"/>
              </a:ext>
            </a:extLst>
          </a:blip>
          <a:srcRect t="212" b="212"/>
          <a:stretch/>
        </p:blipFill>
        <p:spPr>
          <a:xfrm>
            <a:off x="4578350" y="0"/>
            <a:ext cx="4565650" cy="5143500"/>
          </a:xfrm>
          <a:prstGeom prst="rect">
            <a:avLst/>
          </a:prstGeom>
          <a:noFill/>
          <a:ln>
            <a:noFill/>
          </a:ln>
          <a:effectLst>
            <a:outerShdw blurRad="50800" dist="38100" dir="10800000" algn="r" rotWithShape="0">
              <a:prstClr val="black">
                <a:alpha val="40000"/>
              </a:prstClr>
            </a:outerShdw>
          </a:effectLst>
        </p:spPr>
      </p:pic>
      <p:pic>
        <p:nvPicPr>
          <p:cNvPr id="5" name="image10.png">
            <a:extLst>
              <a:ext uri="{FF2B5EF4-FFF2-40B4-BE49-F238E27FC236}">
                <a16:creationId xmlns:a16="http://schemas.microsoft.com/office/drawing/2014/main" id="{64936B87-2F9C-4119-B359-ECFC2E32536C}"/>
              </a:ext>
            </a:extLst>
          </p:cNvPr>
          <p:cNvPicPr/>
          <p:nvPr/>
        </p:nvPicPr>
        <p:blipFill>
          <a:blip r:embed="rId4"/>
          <a:srcRect/>
          <a:stretch>
            <a:fillRect/>
          </a:stretch>
        </p:blipFill>
        <p:spPr>
          <a:xfrm>
            <a:off x="2971705" y="4631430"/>
            <a:ext cx="1419225" cy="286385"/>
          </a:xfrm>
          <a:prstGeom prst="rect">
            <a:avLst/>
          </a:prstGeom>
          <a:ln/>
        </p:spPr>
      </p:pic>
      <p:pic>
        <p:nvPicPr>
          <p:cNvPr id="6" name="Afbeelding 5">
            <a:extLst>
              <a:ext uri="{FF2B5EF4-FFF2-40B4-BE49-F238E27FC236}">
                <a16:creationId xmlns:a16="http://schemas.microsoft.com/office/drawing/2014/main" id="{E965B7C6-7642-4AFC-8B2B-B40EA1BC5BB1}"/>
              </a:ext>
            </a:extLst>
          </p:cNvPr>
          <p:cNvPicPr>
            <a:picLocks noChangeAspect="1"/>
          </p:cNvPicPr>
          <p:nvPr/>
        </p:nvPicPr>
        <p:blipFill>
          <a:blip r:embed="rId5"/>
          <a:stretch>
            <a:fillRect/>
          </a:stretch>
        </p:blipFill>
        <p:spPr>
          <a:xfrm>
            <a:off x="413619" y="4570961"/>
            <a:ext cx="1256181" cy="429801"/>
          </a:xfrm>
          <a:prstGeom prst="rect">
            <a:avLst/>
          </a:prstGeom>
        </p:spPr>
      </p:pic>
      <p:pic>
        <p:nvPicPr>
          <p:cNvPr id="7" name="Graphic 6">
            <a:extLst>
              <a:ext uri="{FF2B5EF4-FFF2-40B4-BE49-F238E27FC236}">
                <a16:creationId xmlns:a16="http://schemas.microsoft.com/office/drawing/2014/main" id="{08CDE12E-1E96-9FB3-6088-316EBAC0779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911568" y="4587724"/>
            <a:ext cx="818369" cy="373796"/>
          </a:xfrm>
          <a:prstGeom prst="rect">
            <a:avLst/>
          </a:prstGeom>
        </p:spPr>
      </p:pic>
    </p:spTree>
    <p:extLst>
      <p:ext uri="{BB962C8B-B14F-4D97-AF65-F5344CB8AC3E}">
        <p14:creationId xmlns:p14="http://schemas.microsoft.com/office/powerpoint/2010/main" val="504525644"/>
      </p:ext>
    </p:extLst>
  </p:cSld>
  <p:clrMapOvr>
    <a:masterClrMapping/>
  </p:clrMapOvr>
</p:sld>
</file>

<file path=ppt/theme/theme1.xml><?xml version="1.0" encoding="utf-8"?>
<a:theme xmlns:a="http://schemas.openxmlformats.org/drawingml/2006/main" name="economielesonline">
  <a:themeElements>
    <a:clrScheme name="Economielesonline">
      <a:dk1>
        <a:srgbClr val="303538"/>
      </a:dk1>
      <a:lt1>
        <a:srgbClr val="FFFFFF"/>
      </a:lt1>
      <a:dk2>
        <a:srgbClr val="3DBEA5"/>
      </a:dk2>
      <a:lt2>
        <a:srgbClr val="F2F0D7"/>
      </a:lt2>
      <a:accent1>
        <a:srgbClr val="EFBA1A"/>
      </a:accent1>
      <a:accent2>
        <a:srgbClr val="F47D2A"/>
      </a:accent2>
      <a:accent3>
        <a:srgbClr val="D06317"/>
      </a:accent3>
      <a:accent4>
        <a:srgbClr val="3DBEA5"/>
      </a:accent4>
      <a:accent5>
        <a:srgbClr val="37A087"/>
      </a:accent5>
      <a:accent6>
        <a:srgbClr val="6E1F60"/>
      </a:accent6>
      <a:hlink>
        <a:srgbClr val="20124D"/>
      </a:hlink>
      <a:folHlink>
        <a:srgbClr val="20124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economielesonline">
  <a:themeElements>
    <a:clrScheme name="Economielesonline">
      <a:dk1>
        <a:srgbClr val="303538"/>
      </a:dk1>
      <a:lt1>
        <a:srgbClr val="FFFFFF"/>
      </a:lt1>
      <a:dk2>
        <a:srgbClr val="3DBEA5"/>
      </a:dk2>
      <a:lt2>
        <a:srgbClr val="F2F0D7"/>
      </a:lt2>
      <a:accent1>
        <a:srgbClr val="EFBA1A"/>
      </a:accent1>
      <a:accent2>
        <a:srgbClr val="F47D2A"/>
      </a:accent2>
      <a:accent3>
        <a:srgbClr val="D06317"/>
      </a:accent3>
      <a:accent4>
        <a:srgbClr val="3DBEA5"/>
      </a:accent4>
      <a:accent5>
        <a:srgbClr val="37A087"/>
      </a:accent5>
      <a:accent6>
        <a:srgbClr val="6E1F60"/>
      </a:accent6>
      <a:hlink>
        <a:srgbClr val="20124D"/>
      </a:hlink>
      <a:folHlink>
        <a:srgbClr val="20124D"/>
      </a:folHlink>
    </a:clrScheme>
    <a:fontScheme name="Economielesonline">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conomielesonline" id="{230C9B76-AA82-465B-A465-69F3E00214C6}" vid="{2E286177-3585-469A-BE7D-61F69F96A95B}"/>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45343</TotalTime>
  <Words>2064</Words>
  <Application>Microsoft Office PowerPoint</Application>
  <PresentationFormat>Diavoorstelling (16:9)</PresentationFormat>
  <Paragraphs>156</Paragraphs>
  <Slides>15</Slides>
  <Notes>15</Notes>
  <HiddenSlides>1</HiddenSlides>
  <MMClips>1</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15</vt:i4>
      </vt:variant>
    </vt:vector>
  </HeadingPairs>
  <TitlesOfParts>
    <vt:vector size="23" baseType="lpstr">
      <vt:lpstr>Roboto Condensed Light</vt:lpstr>
      <vt:lpstr>Open Sans</vt:lpstr>
      <vt:lpstr>Myriad Pro</vt:lpstr>
      <vt:lpstr>Calibri</vt:lpstr>
      <vt:lpstr>Arial</vt:lpstr>
      <vt:lpstr>Staatliches</vt:lpstr>
      <vt:lpstr>economielesonline</vt:lpstr>
      <vt:lpstr>1_economielesonline</vt:lpstr>
      <vt:lpstr>Bonus lesbrief over geldcreatie</vt:lpstr>
      <vt:lpstr>Actuele Les Wie maakt ons Geld?</vt:lpstr>
      <vt:lpstr>Hoe wordt geld gemaakt? </vt:lpstr>
      <vt:lpstr>PowerPoint-presentatie</vt:lpstr>
      <vt:lpstr>PowerPoint-presentatie</vt:lpstr>
      <vt:lpstr>Wat heb je gehoord? </vt:lpstr>
      <vt:lpstr>PowerPoint-presentatie</vt:lpstr>
      <vt:lpstr>Hoe wordt ons geld gecreëerd?</vt:lpstr>
      <vt:lpstr>Maar…</vt:lpstr>
      <vt:lpstr>En wat doet de centrale bank dan? </vt:lpstr>
      <vt:lpstr>De macht over de geldkraan</vt:lpstr>
      <vt:lpstr>De macht over de geldkraan </vt:lpstr>
      <vt:lpstr>Conclusie </vt:lpstr>
      <vt:lpstr>Reflectie</vt:lpstr>
      <vt:lpstr>Dank voor jullie aandacht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 is Economie</dc:title>
  <dc:creator>Wim-Jan Smits</dc:creator>
  <cp:lastModifiedBy>Femke Schootstra</cp:lastModifiedBy>
  <cp:revision>77</cp:revision>
  <dcterms:modified xsi:type="dcterms:W3CDTF">2026-09-21T08:01:48Z</dcterms:modified>
</cp:coreProperties>
</file>